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98" r:id="rId1"/>
  </p:sldMasterIdLst>
  <p:notesMasterIdLst>
    <p:notesMasterId r:id="rId14"/>
  </p:notesMasterIdLst>
  <p:handoutMasterIdLst>
    <p:handoutMasterId r:id="rId15"/>
  </p:handoutMasterIdLst>
  <p:sldIdLst>
    <p:sldId id="256" r:id="rId2"/>
    <p:sldId id="356" r:id="rId3"/>
    <p:sldId id="453" r:id="rId4"/>
    <p:sldId id="456" r:id="rId5"/>
    <p:sldId id="457" r:id="rId6"/>
    <p:sldId id="346" r:id="rId7"/>
    <p:sldId id="455" r:id="rId8"/>
    <p:sldId id="370" r:id="rId9"/>
    <p:sldId id="393" r:id="rId10"/>
    <p:sldId id="458" r:id="rId11"/>
    <p:sldId id="451" r:id="rId12"/>
    <p:sldId id="452" r:id="rId13"/>
  </p:sldIdLst>
  <p:sldSz cx="12192000" cy="6858000"/>
  <p:notesSz cx="7104063" cy="102346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8"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294" autoAdjust="0"/>
    <p:restoredTop sz="94660"/>
  </p:normalViewPr>
  <p:slideViewPr>
    <p:cSldViewPr snapToGrid="0">
      <p:cViewPr varScale="1">
        <p:scale>
          <a:sx n="81" d="100"/>
          <a:sy n="81" d="100"/>
        </p:scale>
        <p:origin x="120" y="17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58" d="100"/>
          <a:sy n="58" d="100"/>
        </p:scale>
        <p:origin x="1716" y="78"/>
      </p:cViewPr>
      <p:guideLst>
        <p:guide orient="horz" pos="3224"/>
        <p:guide pos="223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BBE755-19D4-46DD-A808-9F5B3B5EDDBB}"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en-US"/>
        </a:p>
      </dgm:t>
    </dgm:pt>
    <dgm:pt modelId="{86383B0D-21A8-4902-8E0E-4E3DD5C1F88D}">
      <dgm:prSet phldrT="[Text]" custT="1"/>
      <dgm:spPr>
        <a:solidFill>
          <a:schemeClr val="accent1">
            <a:hueOff val="0"/>
            <a:satOff val="0"/>
            <a:lumOff val="0"/>
          </a:schemeClr>
        </a:solidFill>
      </dgm:spPr>
      <dgm:t>
        <a:bodyPr/>
        <a:lstStyle/>
        <a:p>
          <a:r>
            <a:rPr lang="en-US" sz="1050" dirty="0"/>
            <a:t>TAKING INPUT FROM USER</a:t>
          </a:r>
        </a:p>
      </dgm:t>
    </dgm:pt>
    <dgm:pt modelId="{B9820D19-5B9F-4D02-AB74-72CEE3CC41E0}" type="parTrans" cxnId="{4B373D9B-94AC-4E7B-9DAF-35EA12B61511}">
      <dgm:prSet/>
      <dgm:spPr/>
      <dgm:t>
        <a:bodyPr/>
        <a:lstStyle/>
        <a:p>
          <a:endParaRPr lang="en-US"/>
        </a:p>
      </dgm:t>
    </dgm:pt>
    <dgm:pt modelId="{12F924A0-5CD6-4443-8E7B-0A9E4ECE6190}" type="sibTrans" cxnId="{4B373D9B-94AC-4E7B-9DAF-35EA12B61511}">
      <dgm:prSet/>
      <dgm:spPr/>
      <dgm:t>
        <a:bodyPr/>
        <a:lstStyle/>
        <a:p>
          <a:endParaRPr lang="en-US"/>
        </a:p>
      </dgm:t>
    </dgm:pt>
    <dgm:pt modelId="{CA5A3CBA-56CB-431D-B7AA-9ED27EA492D6}">
      <dgm:prSet phldrT="[Text]" custT="1"/>
      <dgm:spPr/>
      <dgm:t>
        <a:bodyPr/>
        <a:lstStyle/>
        <a:p>
          <a:r>
            <a:rPr lang="en-US" sz="1050" dirty="0"/>
            <a:t>REGISTRATION</a:t>
          </a:r>
        </a:p>
      </dgm:t>
    </dgm:pt>
    <dgm:pt modelId="{F1CFD82B-3802-4B61-AC8F-92782E5BA32D}" type="parTrans" cxnId="{7D3F6C16-588E-41C6-8C41-B798562660A2}">
      <dgm:prSet/>
      <dgm:spPr/>
      <dgm:t>
        <a:bodyPr/>
        <a:lstStyle/>
        <a:p>
          <a:endParaRPr lang="en-US" dirty="0"/>
        </a:p>
      </dgm:t>
    </dgm:pt>
    <dgm:pt modelId="{04D4F089-B97A-4322-87A9-A3CD9C250BA0}" type="sibTrans" cxnId="{7D3F6C16-588E-41C6-8C41-B798562660A2}">
      <dgm:prSet/>
      <dgm:spPr/>
      <dgm:t>
        <a:bodyPr/>
        <a:lstStyle/>
        <a:p>
          <a:endParaRPr lang="en-US"/>
        </a:p>
      </dgm:t>
    </dgm:pt>
    <dgm:pt modelId="{E201194C-1A3D-4EDF-A771-5C7096C637E5}">
      <dgm:prSet phldrT="[Text]" custT="1"/>
      <dgm:spPr/>
      <dgm:t>
        <a:bodyPr/>
        <a:lstStyle/>
        <a:p>
          <a:r>
            <a:rPr lang="en-US" sz="1050" dirty="0"/>
            <a:t>LOGIN</a:t>
          </a:r>
        </a:p>
      </dgm:t>
    </dgm:pt>
    <dgm:pt modelId="{0E51DAE0-A563-4940-BB19-FBEF69CC0C92}" type="parTrans" cxnId="{C9191E86-CF3F-4B87-8385-276C11B945BD}">
      <dgm:prSet/>
      <dgm:spPr/>
      <dgm:t>
        <a:bodyPr/>
        <a:lstStyle/>
        <a:p>
          <a:endParaRPr lang="en-US" dirty="0"/>
        </a:p>
      </dgm:t>
    </dgm:pt>
    <dgm:pt modelId="{D530755C-83EA-493A-80D4-D2088FE37872}" type="sibTrans" cxnId="{C9191E86-CF3F-4B87-8385-276C11B945BD}">
      <dgm:prSet/>
      <dgm:spPr/>
      <dgm:t>
        <a:bodyPr/>
        <a:lstStyle/>
        <a:p>
          <a:endParaRPr lang="en-US"/>
        </a:p>
      </dgm:t>
    </dgm:pt>
    <dgm:pt modelId="{E5F70243-752A-409F-BE22-EF8F6B2FCD00}">
      <dgm:prSet phldrT="[Text]" custT="1"/>
      <dgm:spPr/>
      <dgm:t>
        <a:bodyPr/>
        <a:lstStyle/>
        <a:p>
          <a:r>
            <a:rPr lang="en-US" sz="1050" kern="1200" dirty="0">
              <a:solidFill>
                <a:prstClr val="white"/>
              </a:solidFill>
              <a:latin typeface="Gill Sans MT" panose="020B0502020104020203"/>
              <a:ea typeface="+mn-ea"/>
              <a:cs typeface="+mn-cs"/>
            </a:rPr>
            <a:t>BOOKING</a:t>
          </a:r>
        </a:p>
      </dgm:t>
    </dgm:pt>
    <dgm:pt modelId="{55F51B3D-9457-4939-99B7-20AC7D1F5D9C}" type="parTrans" cxnId="{849C61EC-1E75-45AD-BD0D-0F9B9CDA164C}">
      <dgm:prSet/>
      <dgm:spPr/>
      <dgm:t>
        <a:bodyPr/>
        <a:lstStyle/>
        <a:p>
          <a:endParaRPr lang="en-US" dirty="0"/>
        </a:p>
      </dgm:t>
    </dgm:pt>
    <dgm:pt modelId="{3A4743DA-6F34-4B79-ABB7-1B9E84146A3A}" type="sibTrans" cxnId="{849C61EC-1E75-45AD-BD0D-0F9B9CDA164C}">
      <dgm:prSet/>
      <dgm:spPr/>
      <dgm:t>
        <a:bodyPr/>
        <a:lstStyle/>
        <a:p>
          <a:endParaRPr lang="en-US"/>
        </a:p>
      </dgm:t>
    </dgm:pt>
    <dgm:pt modelId="{7CC2A7FF-84B7-4475-BFD5-66A8728CE760}">
      <dgm:prSet custT="1"/>
      <dgm:spPr/>
      <dgm:t>
        <a:bodyPr/>
        <a:lstStyle/>
        <a:p>
          <a:r>
            <a:rPr lang="en-US" sz="1050" kern="1200" dirty="0">
              <a:solidFill>
                <a:prstClr val="white"/>
              </a:solidFill>
              <a:latin typeface="Gill Sans MT" panose="020B0502020104020203"/>
              <a:ea typeface="+mn-ea"/>
              <a:cs typeface="+mn-cs"/>
            </a:rPr>
            <a:t>CERTIFICATE</a:t>
          </a:r>
        </a:p>
      </dgm:t>
    </dgm:pt>
    <dgm:pt modelId="{B291EB84-5873-4999-9662-E4C2F9F0A021}" type="parTrans" cxnId="{663B1E18-6DB1-43C0-A8E4-BD4FA3820CCA}">
      <dgm:prSet/>
      <dgm:spPr/>
      <dgm:t>
        <a:bodyPr/>
        <a:lstStyle/>
        <a:p>
          <a:endParaRPr lang="en-US" dirty="0"/>
        </a:p>
      </dgm:t>
    </dgm:pt>
    <dgm:pt modelId="{8A650310-245E-4914-B1E5-8D4698EAD23D}" type="sibTrans" cxnId="{663B1E18-6DB1-43C0-A8E4-BD4FA3820CCA}">
      <dgm:prSet/>
      <dgm:spPr/>
      <dgm:t>
        <a:bodyPr/>
        <a:lstStyle/>
        <a:p>
          <a:endParaRPr lang="en-US"/>
        </a:p>
      </dgm:t>
    </dgm:pt>
    <dgm:pt modelId="{CC936F87-D27D-4C94-99EA-693A491FFFC8}" type="pres">
      <dgm:prSet presAssocID="{17BBE755-19D4-46DD-A808-9F5B3B5EDDBB}" presName="diagram" presStyleCnt="0">
        <dgm:presLayoutVars>
          <dgm:chPref val="1"/>
          <dgm:dir/>
          <dgm:animOne val="branch"/>
          <dgm:animLvl val="lvl"/>
          <dgm:resizeHandles val="exact"/>
        </dgm:presLayoutVars>
      </dgm:prSet>
      <dgm:spPr/>
    </dgm:pt>
    <dgm:pt modelId="{D78CC718-F3E9-4549-9A22-DA93F11F98B1}" type="pres">
      <dgm:prSet presAssocID="{86383B0D-21A8-4902-8E0E-4E3DD5C1F88D}" presName="root1" presStyleCnt="0"/>
      <dgm:spPr/>
    </dgm:pt>
    <dgm:pt modelId="{285F11A7-E33E-41B5-A55D-7AB4E0FAC1BF}" type="pres">
      <dgm:prSet presAssocID="{86383B0D-21A8-4902-8E0E-4E3DD5C1F88D}" presName="LevelOneTextNode" presStyleLbl="node0" presStyleIdx="0" presStyleCnt="1" custLinFactNeighborX="-7" custLinFactNeighborY="-19517">
        <dgm:presLayoutVars>
          <dgm:chPref val="3"/>
        </dgm:presLayoutVars>
      </dgm:prSet>
      <dgm:spPr/>
    </dgm:pt>
    <dgm:pt modelId="{1B2BBF19-9BB5-42DE-A004-13021B8FBA71}" type="pres">
      <dgm:prSet presAssocID="{86383B0D-21A8-4902-8E0E-4E3DD5C1F88D}" presName="level2hierChild" presStyleCnt="0"/>
      <dgm:spPr/>
    </dgm:pt>
    <dgm:pt modelId="{5FB06F10-2669-48AD-BD31-08404AFF8B33}" type="pres">
      <dgm:prSet presAssocID="{F1CFD82B-3802-4B61-AC8F-92782E5BA32D}" presName="conn2-1" presStyleLbl="parChTrans1D2" presStyleIdx="0" presStyleCnt="2"/>
      <dgm:spPr/>
    </dgm:pt>
    <dgm:pt modelId="{620CEFD3-DD49-4BE1-807F-68930C2014A7}" type="pres">
      <dgm:prSet presAssocID="{F1CFD82B-3802-4B61-AC8F-92782E5BA32D}" presName="connTx" presStyleLbl="parChTrans1D2" presStyleIdx="0" presStyleCnt="2"/>
      <dgm:spPr/>
    </dgm:pt>
    <dgm:pt modelId="{5592F7B0-005B-4F8E-A83C-DCE245422898}" type="pres">
      <dgm:prSet presAssocID="{CA5A3CBA-56CB-431D-B7AA-9ED27EA492D6}" presName="root2" presStyleCnt="0"/>
      <dgm:spPr/>
    </dgm:pt>
    <dgm:pt modelId="{D2290D8F-FFFE-489D-8DC7-CDB910FEC5CA}" type="pres">
      <dgm:prSet presAssocID="{CA5A3CBA-56CB-431D-B7AA-9ED27EA492D6}" presName="LevelTwoTextNode" presStyleLbl="node2" presStyleIdx="0" presStyleCnt="2" custLinFactNeighborX="-53" custLinFactNeighborY="-26830">
        <dgm:presLayoutVars>
          <dgm:chPref val="3"/>
        </dgm:presLayoutVars>
      </dgm:prSet>
      <dgm:spPr/>
    </dgm:pt>
    <dgm:pt modelId="{19870742-3E7C-4823-ACA4-95069EEDF301}" type="pres">
      <dgm:prSet presAssocID="{CA5A3CBA-56CB-431D-B7AA-9ED27EA492D6}" presName="level3hierChild" presStyleCnt="0"/>
      <dgm:spPr/>
    </dgm:pt>
    <dgm:pt modelId="{8DD4EFB0-9DF2-44AE-8594-052B3C835BA1}" type="pres">
      <dgm:prSet presAssocID="{0E51DAE0-A563-4940-BB19-FBEF69CC0C92}" presName="conn2-1" presStyleLbl="parChTrans1D2" presStyleIdx="1" presStyleCnt="2"/>
      <dgm:spPr/>
    </dgm:pt>
    <dgm:pt modelId="{F1DA0E6F-831B-4E67-B7CE-7AF39F16B8BB}" type="pres">
      <dgm:prSet presAssocID="{0E51DAE0-A563-4940-BB19-FBEF69CC0C92}" presName="connTx" presStyleLbl="parChTrans1D2" presStyleIdx="1" presStyleCnt="2"/>
      <dgm:spPr/>
    </dgm:pt>
    <dgm:pt modelId="{904B8DAE-3B30-4710-8FEA-951FA140830D}" type="pres">
      <dgm:prSet presAssocID="{E201194C-1A3D-4EDF-A771-5C7096C637E5}" presName="root2" presStyleCnt="0"/>
      <dgm:spPr/>
    </dgm:pt>
    <dgm:pt modelId="{667A0270-AE04-49DA-8453-F41D78DAF46B}" type="pres">
      <dgm:prSet presAssocID="{E201194C-1A3D-4EDF-A771-5C7096C637E5}" presName="LevelTwoTextNode" presStyleLbl="node2" presStyleIdx="1" presStyleCnt="2" custLinFactNeighborX="-53" custLinFactNeighborY="7646">
        <dgm:presLayoutVars>
          <dgm:chPref val="3"/>
        </dgm:presLayoutVars>
      </dgm:prSet>
      <dgm:spPr/>
    </dgm:pt>
    <dgm:pt modelId="{00BED7F9-3DA9-4676-B1FC-BBF03D32CB9D}" type="pres">
      <dgm:prSet presAssocID="{E201194C-1A3D-4EDF-A771-5C7096C637E5}" presName="level3hierChild" presStyleCnt="0"/>
      <dgm:spPr/>
    </dgm:pt>
    <dgm:pt modelId="{FFD91C9D-7116-430C-BB9B-D5BCB1FFFAAE}" type="pres">
      <dgm:prSet presAssocID="{55F51B3D-9457-4939-99B7-20AC7D1F5D9C}" presName="conn2-1" presStyleLbl="parChTrans1D3" presStyleIdx="0" presStyleCnt="2"/>
      <dgm:spPr/>
    </dgm:pt>
    <dgm:pt modelId="{2286D4CC-2A48-4432-9EC9-2B1AD4893DD6}" type="pres">
      <dgm:prSet presAssocID="{55F51B3D-9457-4939-99B7-20AC7D1F5D9C}" presName="connTx" presStyleLbl="parChTrans1D3" presStyleIdx="0" presStyleCnt="2"/>
      <dgm:spPr/>
    </dgm:pt>
    <dgm:pt modelId="{B55508B2-0E61-4FC4-944A-5C0BE2B59F32}" type="pres">
      <dgm:prSet presAssocID="{E5F70243-752A-409F-BE22-EF8F6B2FCD00}" presName="root2" presStyleCnt="0"/>
      <dgm:spPr/>
    </dgm:pt>
    <dgm:pt modelId="{B0413C43-B658-4A18-82B1-632E88D1538C}" type="pres">
      <dgm:prSet presAssocID="{E5F70243-752A-409F-BE22-EF8F6B2FCD00}" presName="LevelTwoTextNode" presStyleLbl="node3" presStyleIdx="0" presStyleCnt="2">
        <dgm:presLayoutVars>
          <dgm:chPref val="3"/>
        </dgm:presLayoutVars>
      </dgm:prSet>
      <dgm:spPr/>
    </dgm:pt>
    <dgm:pt modelId="{C3DBDE34-2349-4800-BC36-7CBA650F3878}" type="pres">
      <dgm:prSet presAssocID="{E5F70243-752A-409F-BE22-EF8F6B2FCD00}" presName="level3hierChild" presStyleCnt="0"/>
      <dgm:spPr/>
    </dgm:pt>
    <dgm:pt modelId="{F644DDA6-430E-44E7-A71C-1427792DD80D}" type="pres">
      <dgm:prSet presAssocID="{B291EB84-5873-4999-9662-E4C2F9F0A021}" presName="conn2-1" presStyleLbl="parChTrans1D3" presStyleIdx="1" presStyleCnt="2"/>
      <dgm:spPr/>
    </dgm:pt>
    <dgm:pt modelId="{AC255800-E4B5-475C-8891-620A2E896C0E}" type="pres">
      <dgm:prSet presAssocID="{B291EB84-5873-4999-9662-E4C2F9F0A021}" presName="connTx" presStyleLbl="parChTrans1D3" presStyleIdx="1" presStyleCnt="2"/>
      <dgm:spPr/>
    </dgm:pt>
    <dgm:pt modelId="{09821161-18D7-498D-9A72-A257B211E46E}" type="pres">
      <dgm:prSet presAssocID="{7CC2A7FF-84B7-4475-BFD5-66A8728CE760}" presName="root2" presStyleCnt="0"/>
      <dgm:spPr/>
    </dgm:pt>
    <dgm:pt modelId="{6A8845C9-84AD-49CE-8CC3-B688B4539A69}" type="pres">
      <dgm:prSet presAssocID="{7CC2A7FF-84B7-4475-BFD5-66A8728CE760}" presName="LevelTwoTextNode" presStyleLbl="node3" presStyleIdx="1" presStyleCnt="2">
        <dgm:presLayoutVars>
          <dgm:chPref val="3"/>
        </dgm:presLayoutVars>
      </dgm:prSet>
      <dgm:spPr/>
    </dgm:pt>
    <dgm:pt modelId="{34DA43E6-530A-424D-B27C-68795746DEBF}" type="pres">
      <dgm:prSet presAssocID="{7CC2A7FF-84B7-4475-BFD5-66A8728CE760}" presName="level3hierChild" presStyleCnt="0"/>
      <dgm:spPr/>
    </dgm:pt>
  </dgm:ptLst>
  <dgm:cxnLst>
    <dgm:cxn modelId="{7D3F6C16-588E-41C6-8C41-B798562660A2}" srcId="{86383B0D-21A8-4902-8E0E-4E3DD5C1F88D}" destId="{CA5A3CBA-56CB-431D-B7AA-9ED27EA492D6}" srcOrd="0" destOrd="0" parTransId="{F1CFD82B-3802-4B61-AC8F-92782E5BA32D}" sibTransId="{04D4F089-B97A-4322-87A9-A3CD9C250BA0}"/>
    <dgm:cxn modelId="{663B1E18-6DB1-43C0-A8E4-BD4FA3820CCA}" srcId="{E201194C-1A3D-4EDF-A771-5C7096C637E5}" destId="{7CC2A7FF-84B7-4475-BFD5-66A8728CE760}" srcOrd="1" destOrd="0" parTransId="{B291EB84-5873-4999-9662-E4C2F9F0A021}" sibTransId="{8A650310-245E-4914-B1E5-8D4698EAD23D}"/>
    <dgm:cxn modelId="{D7FFA11A-A6DB-400A-B2BA-22D8D14C2D8D}" type="presOf" srcId="{F1CFD82B-3802-4B61-AC8F-92782E5BA32D}" destId="{620CEFD3-DD49-4BE1-807F-68930C2014A7}" srcOrd="1" destOrd="0" presId="urn:microsoft.com/office/officeart/2005/8/layout/hierarchy2"/>
    <dgm:cxn modelId="{9352BD35-BA5B-47B4-9A2D-4EBF3239BD27}" type="presOf" srcId="{86383B0D-21A8-4902-8E0E-4E3DD5C1F88D}" destId="{285F11A7-E33E-41B5-A55D-7AB4E0FAC1BF}" srcOrd="0" destOrd="0" presId="urn:microsoft.com/office/officeart/2005/8/layout/hierarchy2"/>
    <dgm:cxn modelId="{3BDA9B36-4356-4AF2-8698-587BDE5E616E}" type="presOf" srcId="{55F51B3D-9457-4939-99B7-20AC7D1F5D9C}" destId="{FFD91C9D-7116-430C-BB9B-D5BCB1FFFAAE}" srcOrd="0" destOrd="0" presId="urn:microsoft.com/office/officeart/2005/8/layout/hierarchy2"/>
    <dgm:cxn modelId="{44AD6770-BAFE-4596-8738-A59B03582A6E}" type="presOf" srcId="{17BBE755-19D4-46DD-A808-9F5B3B5EDDBB}" destId="{CC936F87-D27D-4C94-99EA-693A491FFFC8}" srcOrd="0" destOrd="0" presId="urn:microsoft.com/office/officeart/2005/8/layout/hierarchy2"/>
    <dgm:cxn modelId="{4284E670-E704-4389-834A-5083A05B5A56}" type="presOf" srcId="{55F51B3D-9457-4939-99B7-20AC7D1F5D9C}" destId="{2286D4CC-2A48-4432-9EC9-2B1AD4893DD6}" srcOrd="1" destOrd="0" presId="urn:microsoft.com/office/officeart/2005/8/layout/hierarchy2"/>
    <dgm:cxn modelId="{423A0B71-091C-4AA9-91C6-322987F7DBA1}" type="presOf" srcId="{0E51DAE0-A563-4940-BB19-FBEF69CC0C92}" destId="{F1DA0E6F-831B-4E67-B7CE-7AF39F16B8BB}" srcOrd="1" destOrd="0" presId="urn:microsoft.com/office/officeart/2005/8/layout/hierarchy2"/>
    <dgm:cxn modelId="{711C7852-5D88-43F9-B4BD-74DF5D0EEFF3}" type="presOf" srcId="{7CC2A7FF-84B7-4475-BFD5-66A8728CE760}" destId="{6A8845C9-84AD-49CE-8CC3-B688B4539A69}" srcOrd="0" destOrd="0" presId="urn:microsoft.com/office/officeart/2005/8/layout/hierarchy2"/>
    <dgm:cxn modelId="{3168AE79-6CC2-4312-9247-25F437C295C5}" type="presOf" srcId="{B291EB84-5873-4999-9662-E4C2F9F0A021}" destId="{F644DDA6-430E-44E7-A71C-1427792DD80D}" srcOrd="0" destOrd="0" presId="urn:microsoft.com/office/officeart/2005/8/layout/hierarchy2"/>
    <dgm:cxn modelId="{61DC4B85-6D32-42B4-8F3F-3312B114B010}" type="presOf" srcId="{B291EB84-5873-4999-9662-E4C2F9F0A021}" destId="{AC255800-E4B5-475C-8891-620A2E896C0E}" srcOrd="1" destOrd="0" presId="urn:microsoft.com/office/officeart/2005/8/layout/hierarchy2"/>
    <dgm:cxn modelId="{C9191E86-CF3F-4B87-8385-276C11B945BD}" srcId="{86383B0D-21A8-4902-8E0E-4E3DD5C1F88D}" destId="{E201194C-1A3D-4EDF-A771-5C7096C637E5}" srcOrd="1" destOrd="0" parTransId="{0E51DAE0-A563-4940-BB19-FBEF69CC0C92}" sibTransId="{D530755C-83EA-493A-80D4-D2088FE37872}"/>
    <dgm:cxn modelId="{4B373D9B-94AC-4E7B-9DAF-35EA12B61511}" srcId="{17BBE755-19D4-46DD-A808-9F5B3B5EDDBB}" destId="{86383B0D-21A8-4902-8E0E-4E3DD5C1F88D}" srcOrd="0" destOrd="0" parTransId="{B9820D19-5B9F-4D02-AB74-72CEE3CC41E0}" sibTransId="{12F924A0-5CD6-4443-8E7B-0A9E4ECE6190}"/>
    <dgm:cxn modelId="{BAE3F6A2-C456-4698-A646-2AAFE0B3BE9D}" type="presOf" srcId="{0E51DAE0-A563-4940-BB19-FBEF69CC0C92}" destId="{8DD4EFB0-9DF2-44AE-8594-052B3C835BA1}" srcOrd="0" destOrd="0" presId="urn:microsoft.com/office/officeart/2005/8/layout/hierarchy2"/>
    <dgm:cxn modelId="{5CC61CAD-E36C-4D83-A8B9-ECFBEC9F8207}" type="presOf" srcId="{E201194C-1A3D-4EDF-A771-5C7096C637E5}" destId="{667A0270-AE04-49DA-8453-F41D78DAF46B}" srcOrd="0" destOrd="0" presId="urn:microsoft.com/office/officeart/2005/8/layout/hierarchy2"/>
    <dgm:cxn modelId="{EF3E66B0-7805-4C63-BBDB-93BF2B406D88}" type="presOf" srcId="{CA5A3CBA-56CB-431D-B7AA-9ED27EA492D6}" destId="{D2290D8F-FFFE-489D-8DC7-CDB910FEC5CA}" srcOrd="0" destOrd="0" presId="urn:microsoft.com/office/officeart/2005/8/layout/hierarchy2"/>
    <dgm:cxn modelId="{4A5846C5-B2B4-4D1E-A3F9-4AE2E7E0F481}" type="presOf" srcId="{F1CFD82B-3802-4B61-AC8F-92782E5BA32D}" destId="{5FB06F10-2669-48AD-BD31-08404AFF8B33}" srcOrd="0" destOrd="0" presId="urn:microsoft.com/office/officeart/2005/8/layout/hierarchy2"/>
    <dgm:cxn modelId="{46B9E7DF-6120-496C-8D5F-72756ADC64B4}" type="presOf" srcId="{E5F70243-752A-409F-BE22-EF8F6B2FCD00}" destId="{B0413C43-B658-4A18-82B1-632E88D1538C}" srcOrd="0" destOrd="0" presId="urn:microsoft.com/office/officeart/2005/8/layout/hierarchy2"/>
    <dgm:cxn modelId="{849C61EC-1E75-45AD-BD0D-0F9B9CDA164C}" srcId="{E201194C-1A3D-4EDF-A771-5C7096C637E5}" destId="{E5F70243-752A-409F-BE22-EF8F6B2FCD00}" srcOrd="0" destOrd="0" parTransId="{55F51B3D-9457-4939-99B7-20AC7D1F5D9C}" sibTransId="{3A4743DA-6F34-4B79-ABB7-1B9E84146A3A}"/>
    <dgm:cxn modelId="{A249C9C7-3EB9-4C48-99F1-A51A5BD499EA}" type="presParOf" srcId="{CC936F87-D27D-4C94-99EA-693A491FFFC8}" destId="{D78CC718-F3E9-4549-9A22-DA93F11F98B1}" srcOrd="0" destOrd="0" presId="urn:microsoft.com/office/officeart/2005/8/layout/hierarchy2"/>
    <dgm:cxn modelId="{A751C349-B1F8-4C55-AA3D-210F3F3E6F94}" type="presParOf" srcId="{D78CC718-F3E9-4549-9A22-DA93F11F98B1}" destId="{285F11A7-E33E-41B5-A55D-7AB4E0FAC1BF}" srcOrd="0" destOrd="0" presId="urn:microsoft.com/office/officeart/2005/8/layout/hierarchy2"/>
    <dgm:cxn modelId="{7991D866-9B9F-4FA7-94DA-A0E48B141950}" type="presParOf" srcId="{D78CC718-F3E9-4549-9A22-DA93F11F98B1}" destId="{1B2BBF19-9BB5-42DE-A004-13021B8FBA71}" srcOrd="1" destOrd="0" presId="urn:microsoft.com/office/officeart/2005/8/layout/hierarchy2"/>
    <dgm:cxn modelId="{BB2233FA-2368-4335-AB88-B56A057CC37D}" type="presParOf" srcId="{1B2BBF19-9BB5-42DE-A004-13021B8FBA71}" destId="{5FB06F10-2669-48AD-BD31-08404AFF8B33}" srcOrd="0" destOrd="0" presId="urn:microsoft.com/office/officeart/2005/8/layout/hierarchy2"/>
    <dgm:cxn modelId="{FC6B71D7-8C98-49E0-868B-521F901CC7BE}" type="presParOf" srcId="{5FB06F10-2669-48AD-BD31-08404AFF8B33}" destId="{620CEFD3-DD49-4BE1-807F-68930C2014A7}" srcOrd="0" destOrd="0" presId="urn:microsoft.com/office/officeart/2005/8/layout/hierarchy2"/>
    <dgm:cxn modelId="{5A73C1A9-C746-41D1-B0AA-29F0894A34D7}" type="presParOf" srcId="{1B2BBF19-9BB5-42DE-A004-13021B8FBA71}" destId="{5592F7B0-005B-4F8E-A83C-DCE245422898}" srcOrd="1" destOrd="0" presId="urn:microsoft.com/office/officeart/2005/8/layout/hierarchy2"/>
    <dgm:cxn modelId="{C5DF6D74-7802-4119-99EC-D9277596E94D}" type="presParOf" srcId="{5592F7B0-005B-4F8E-A83C-DCE245422898}" destId="{D2290D8F-FFFE-489D-8DC7-CDB910FEC5CA}" srcOrd="0" destOrd="0" presId="urn:microsoft.com/office/officeart/2005/8/layout/hierarchy2"/>
    <dgm:cxn modelId="{23BA03C0-A111-4CB3-AB5A-26AB9BFF5F88}" type="presParOf" srcId="{5592F7B0-005B-4F8E-A83C-DCE245422898}" destId="{19870742-3E7C-4823-ACA4-95069EEDF301}" srcOrd="1" destOrd="0" presId="urn:microsoft.com/office/officeart/2005/8/layout/hierarchy2"/>
    <dgm:cxn modelId="{31FB66DD-CA98-4AA2-B233-3315C9336DB4}" type="presParOf" srcId="{1B2BBF19-9BB5-42DE-A004-13021B8FBA71}" destId="{8DD4EFB0-9DF2-44AE-8594-052B3C835BA1}" srcOrd="2" destOrd="0" presId="urn:microsoft.com/office/officeart/2005/8/layout/hierarchy2"/>
    <dgm:cxn modelId="{AEF7EA80-3653-445B-B817-DF616F9C6DE1}" type="presParOf" srcId="{8DD4EFB0-9DF2-44AE-8594-052B3C835BA1}" destId="{F1DA0E6F-831B-4E67-B7CE-7AF39F16B8BB}" srcOrd="0" destOrd="0" presId="urn:microsoft.com/office/officeart/2005/8/layout/hierarchy2"/>
    <dgm:cxn modelId="{1E3F5873-542A-4B38-A85B-9C35B4875DA0}" type="presParOf" srcId="{1B2BBF19-9BB5-42DE-A004-13021B8FBA71}" destId="{904B8DAE-3B30-4710-8FEA-951FA140830D}" srcOrd="3" destOrd="0" presId="urn:microsoft.com/office/officeart/2005/8/layout/hierarchy2"/>
    <dgm:cxn modelId="{968F8635-55DB-4F5B-BB98-82361F2E7937}" type="presParOf" srcId="{904B8DAE-3B30-4710-8FEA-951FA140830D}" destId="{667A0270-AE04-49DA-8453-F41D78DAF46B}" srcOrd="0" destOrd="0" presId="urn:microsoft.com/office/officeart/2005/8/layout/hierarchy2"/>
    <dgm:cxn modelId="{7E1C2385-5A5F-4AF5-9F14-89BFA5FC1D8B}" type="presParOf" srcId="{904B8DAE-3B30-4710-8FEA-951FA140830D}" destId="{00BED7F9-3DA9-4676-B1FC-BBF03D32CB9D}" srcOrd="1" destOrd="0" presId="urn:microsoft.com/office/officeart/2005/8/layout/hierarchy2"/>
    <dgm:cxn modelId="{931CE05A-4640-4D68-A661-33A391378245}" type="presParOf" srcId="{00BED7F9-3DA9-4676-B1FC-BBF03D32CB9D}" destId="{FFD91C9D-7116-430C-BB9B-D5BCB1FFFAAE}" srcOrd="0" destOrd="0" presId="urn:microsoft.com/office/officeart/2005/8/layout/hierarchy2"/>
    <dgm:cxn modelId="{D388C1D3-4266-4193-9D13-B1BEC9E6E5F3}" type="presParOf" srcId="{FFD91C9D-7116-430C-BB9B-D5BCB1FFFAAE}" destId="{2286D4CC-2A48-4432-9EC9-2B1AD4893DD6}" srcOrd="0" destOrd="0" presId="urn:microsoft.com/office/officeart/2005/8/layout/hierarchy2"/>
    <dgm:cxn modelId="{5CE5602D-551D-4CFB-9CA9-A006FEC67BC3}" type="presParOf" srcId="{00BED7F9-3DA9-4676-B1FC-BBF03D32CB9D}" destId="{B55508B2-0E61-4FC4-944A-5C0BE2B59F32}" srcOrd="1" destOrd="0" presId="urn:microsoft.com/office/officeart/2005/8/layout/hierarchy2"/>
    <dgm:cxn modelId="{DA661BBD-04A8-4F13-8580-96C441E494D3}" type="presParOf" srcId="{B55508B2-0E61-4FC4-944A-5C0BE2B59F32}" destId="{B0413C43-B658-4A18-82B1-632E88D1538C}" srcOrd="0" destOrd="0" presId="urn:microsoft.com/office/officeart/2005/8/layout/hierarchy2"/>
    <dgm:cxn modelId="{946421DC-0BA4-4A8F-BBBE-56E846CAAF01}" type="presParOf" srcId="{B55508B2-0E61-4FC4-944A-5C0BE2B59F32}" destId="{C3DBDE34-2349-4800-BC36-7CBA650F3878}" srcOrd="1" destOrd="0" presId="urn:microsoft.com/office/officeart/2005/8/layout/hierarchy2"/>
    <dgm:cxn modelId="{41575FB4-33B8-4C00-990D-A11DA9AC57BE}" type="presParOf" srcId="{00BED7F9-3DA9-4676-B1FC-BBF03D32CB9D}" destId="{F644DDA6-430E-44E7-A71C-1427792DD80D}" srcOrd="2" destOrd="0" presId="urn:microsoft.com/office/officeart/2005/8/layout/hierarchy2"/>
    <dgm:cxn modelId="{7EEAD2A5-4095-4811-ACFF-F7F839F3BE1F}" type="presParOf" srcId="{F644DDA6-430E-44E7-A71C-1427792DD80D}" destId="{AC255800-E4B5-475C-8891-620A2E896C0E}" srcOrd="0" destOrd="0" presId="urn:microsoft.com/office/officeart/2005/8/layout/hierarchy2"/>
    <dgm:cxn modelId="{B450016E-09C2-4C24-9772-0D0540889947}" type="presParOf" srcId="{00BED7F9-3DA9-4676-B1FC-BBF03D32CB9D}" destId="{09821161-18D7-498D-9A72-A257B211E46E}" srcOrd="3" destOrd="0" presId="urn:microsoft.com/office/officeart/2005/8/layout/hierarchy2"/>
    <dgm:cxn modelId="{485ABFC6-0DA8-4C18-B3F5-BCEFDFCCA083}" type="presParOf" srcId="{09821161-18D7-498D-9A72-A257B211E46E}" destId="{6A8845C9-84AD-49CE-8CC3-B688B4539A69}" srcOrd="0" destOrd="0" presId="urn:microsoft.com/office/officeart/2005/8/layout/hierarchy2"/>
    <dgm:cxn modelId="{D88CD11E-319E-4242-8536-B698B5A7974D}" type="presParOf" srcId="{09821161-18D7-498D-9A72-A257B211E46E}" destId="{34DA43E6-530A-424D-B27C-68795746DEBF}"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5F11A7-E33E-41B5-A55D-7AB4E0FAC1BF}">
      <dsp:nvSpPr>
        <dsp:cNvPr id="0" name=""/>
        <dsp:cNvSpPr/>
      </dsp:nvSpPr>
      <dsp:spPr>
        <a:xfrm>
          <a:off x="4" y="992454"/>
          <a:ext cx="2851804" cy="1425902"/>
        </a:xfrm>
        <a:prstGeom prst="roundRect">
          <a:avLst>
            <a:gd name="adj" fmla="val 10000"/>
          </a:avLst>
        </a:prstGeom>
        <a:solidFill>
          <a:schemeClr val="accent1">
            <a:hueOff val="0"/>
            <a:satOff val="0"/>
            <a:lum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TAKING INPUT FROM USER</a:t>
          </a:r>
        </a:p>
      </dsp:txBody>
      <dsp:txXfrm>
        <a:off x="41767" y="1034217"/>
        <a:ext cx="2768278" cy="1342376"/>
      </dsp:txXfrm>
    </dsp:sp>
    <dsp:sp modelId="{5FB06F10-2669-48AD-BD31-08404AFF8B33}">
      <dsp:nvSpPr>
        <dsp:cNvPr id="0" name=""/>
        <dsp:cNvSpPr/>
      </dsp:nvSpPr>
      <dsp:spPr>
        <a:xfrm rot="19257279">
          <a:off x="2687970" y="1216513"/>
          <a:ext cx="1467087" cy="53613"/>
        </a:xfrm>
        <a:custGeom>
          <a:avLst/>
          <a:gdLst/>
          <a:ahLst/>
          <a:cxnLst/>
          <a:rect l="0" t="0" r="0" b="0"/>
          <a:pathLst>
            <a:path>
              <a:moveTo>
                <a:pt x="0" y="26806"/>
              </a:moveTo>
              <a:lnTo>
                <a:pt x="1467087" y="26806"/>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dirty="0"/>
        </a:p>
      </dsp:txBody>
      <dsp:txXfrm>
        <a:off x="3384836" y="1206643"/>
        <a:ext cx="73354" cy="73354"/>
      </dsp:txXfrm>
    </dsp:sp>
    <dsp:sp modelId="{D2290D8F-FFFE-489D-8DC7-CDB910FEC5CA}">
      <dsp:nvSpPr>
        <dsp:cNvPr id="0" name=""/>
        <dsp:cNvSpPr/>
      </dsp:nvSpPr>
      <dsp:spPr>
        <a:xfrm>
          <a:off x="3991219" y="68284"/>
          <a:ext cx="2851804" cy="142590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REGISTRATION</a:t>
          </a:r>
        </a:p>
      </dsp:txBody>
      <dsp:txXfrm>
        <a:off x="4032982" y="110047"/>
        <a:ext cx="2768278" cy="1342376"/>
      </dsp:txXfrm>
    </dsp:sp>
    <dsp:sp modelId="{8DD4EFB0-9DF2-44AE-8594-052B3C835BA1}">
      <dsp:nvSpPr>
        <dsp:cNvPr id="0" name=""/>
        <dsp:cNvSpPr/>
      </dsp:nvSpPr>
      <dsp:spPr>
        <a:xfrm rot="2799300">
          <a:off x="2591511" y="2282204"/>
          <a:ext cx="1660004" cy="53613"/>
        </a:xfrm>
        <a:custGeom>
          <a:avLst/>
          <a:gdLst/>
          <a:ahLst/>
          <a:cxnLst/>
          <a:rect l="0" t="0" r="0" b="0"/>
          <a:pathLst>
            <a:path>
              <a:moveTo>
                <a:pt x="0" y="26806"/>
              </a:moveTo>
              <a:lnTo>
                <a:pt x="1660004" y="26806"/>
              </a:lnTo>
            </a:path>
          </a:pathLst>
        </a:cu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dirty="0"/>
        </a:p>
      </dsp:txBody>
      <dsp:txXfrm>
        <a:off x="3380013" y="2267511"/>
        <a:ext cx="83000" cy="83000"/>
      </dsp:txXfrm>
    </dsp:sp>
    <dsp:sp modelId="{667A0270-AE04-49DA-8453-F41D78DAF46B}">
      <dsp:nvSpPr>
        <dsp:cNvPr id="0" name=""/>
        <dsp:cNvSpPr/>
      </dsp:nvSpPr>
      <dsp:spPr>
        <a:xfrm>
          <a:off x="3991219" y="2199666"/>
          <a:ext cx="2851804" cy="142590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t>LOGIN</a:t>
          </a:r>
        </a:p>
      </dsp:txBody>
      <dsp:txXfrm>
        <a:off x="4032982" y="2241429"/>
        <a:ext cx="2768278" cy="1342376"/>
      </dsp:txXfrm>
    </dsp:sp>
    <dsp:sp modelId="{FFD91C9D-7116-430C-BB9B-D5BCB1FFFAAE}">
      <dsp:nvSpPr>
        <dsp:cNvPr id="0" name=""/>
        <dsp:cNvSpPr/>
      </dsp:nvSpPr>
      <dsp:spPr>
        <a:xfrm rot="19252821">
          <a:off x="6678004" y="2421351"/>
          <a:ext cx="1472272" cy="53613"/>
        </a:xfrm>
        <a:custGeom>
          <a:avLst/>
          <a:gdLst/>
          <a:ahLst/>
          <a:cxnLst/>
          <a:rect l="0" t="0" r="0" b="0"/>
          <a:pathLst>
            <a:path>
              <a:moveTo>
                <a:pt x="0" y="26806"/>
              </a:moveTo>
              <a:lnTo>
                <a:pt x="1472272" y="26806"/>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dirty="0"/>
        </a:p>
      </dsp:txBody>
      <dsp:txXfrm>
        <a:off x="7377333" y="2411351"/>
        <a:ext cx="73613" cy="73613"/>
      </dsp:txXfrm>
    </dsp:sp>
    <dsp:sp modelId="{B0413C43-B658-4A18-82B1-632E88D1538C}">
      <dsp:nvSpPr>
        <dsp:cNvPr id="0" name=""/>
        <dsp:cNvSpPr/>
      </dsp:nvSpPr>
      <dsp:spPr>
        <a:xfrm>
          <a:off x="7985257" y="1270747"/>
          <a:ext cx="2851804" cy="142590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solidFill>
                <a:prstClr val="white"/>
              </a:solidFill>
              <a:latin typeface="Gill Sans MT" panose="020B0502020104020203"/>
              <a:ea typeface="+mn-ea"/>
              <a:cs typeface="+mn-cs"/>
            </a:rPr>
            <a:t>BOOKING</a:t>
          </a:r>
        </a:p>
      </dsp:txBody>
      <dsp:txXfrm>
        <a:off x="8027020" y="1312510"/>
        <a:ext cx="2768278" cy="1342376"/>
      </dsp:txXfrm>
    </dsp:sp>
    <dsp:sp modelId="{F644DDA6-430E-44E7-A71C-1427792DD80D}">
      <dsp:nvSpPr>
        <dsp:cNvPr id="0" name=""/>
        <dsp:cNvSpPr/>
      </dsp:nvSpPr>
      <dsp:spPr>
        <a:xfrm rot="1913765">
          <a:off x="6741453" y="3241245"/>
          <a:ext cx="1345374" cy="53613"/>
        </a:xfrm>
        <a:custGeom>
          <a:avLst/>
          <a:gdLst/>
          <a:ahLst/>
          <a:cxnLst/>
          <a:rect l="0" t="0" r="0" b="0"/>
          <a:pathLst>
            <a:path>
              <a:moveTo>
                <a:pt x="0" y="26806"/>
              </a:moveTo>
              <a:lnTo>
                <a:pt x="1345374" y="26806"/>
              </a:lnTo>
            </a:path>
          </a:pathLst>
        </a:custGeom>
        <a:noFill/>
        <a:ln w="15875"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dirty="0"/>
        </a:p>
      </dsp:txBody>
      <dsp:txXfrm>
        <a:off x="7380506" y="3234417"/>
        <a:ext cx="67268" cy="67268"/>
      </dsp:txXfrm>
    </dsp:sp>
    <dsp:sp modelId="{6A8845C9-84AD-49CE-8CC3-B688B4539A69}">
      <dsp:nvSpPr>
        <dsp:cNvPr id="0" name=""/>
        <dsp:cNvSpPr/>
      </dsp:nvSpPr>
      <dsp:spPr>
        <a:xfrm>
          <a:off x="7985257" y="2910535"/>
          <a:ext cx="2851804" cy="1425902"/>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kern="1200" dirty="0">
              <a:solidFill>
                <a:prstClr val="white"/>
              </a:solidFill>
              <a:latin typeface="Gill Sans MT" panose="020B0502020104020203"/>
              <a:ea typeface="+mn-ea"/>
              <a:cs typeface="+mn-cs"/>
            </a:rPr>
            <a:t>CERTIFICATE</a:t>
          </a:r>
        </a:p>
      </dsp:txBody>
      <dsp:txXfrm>
        <a:off x="8027020" y="2952298"/>
        <a:ext cx="2768278" cy="134237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1731"/>
          </a:xfrm>
          <a:prstGeom prst="rect">
            <a:avLst/>
          </a:prstGeom>
        </p:spPr>
        <p:txBody>
          <a:bodyPr vert="horz" lIns="94787" tIns="47393" rIns="94787" bIns="47393" rtlCol="0"/>
          <a:lstStyle>
            <a:lvl1pPr algn="l">
              <a:defRPr sz="1200"/>
            </a:lvl1pPr>
          </a:lstStyle>
          <a:p>
            <a:endParaRPr lang="en-US" dirty="0"/>
          </a:p>
        </p:txBody>
      </p:sp>
      <p:sp>
        <p:nvSpPr>
          <p:cNvPr id="3" name="Date Placeholder 2"/>
          <p:cNvSpPr>
            <a:spLocks noGrp="1"/>
          </p:cNvSpPr>
          <p:nvPr>
            <p:ph type="dt" sz="quarter" idx="1"/>
          </p:nvPr>
        </p:nvSpPr>
        <p:spPr>
          <a:xfrm>
            <a:off x="4023993" y="0"/>
            <a:ext cx="3078427" cy="511731"/>
          </a:xfrm>
          <a:prstGeom prst="rect">
            <a:avLst/>
          </a:prstGeom>
        </p:spPr>
        <p:txBody>
          <a:bodyPr vert="horz" lIns="94787" tIns="47393" rIns="94787" bIns="47393" rtlCol="0"/>
          <a:lstStyle>
            <a:lvl1pPr algn="r">
              <a:defRPr sz="1200"/>
            </a:lvl1pPr>
          </a:lstStyle>
          <a:p>
            <a:fld id="{3F399FDF-4EA9-4294-AC51-081EB1055F0B}" type="datetimeFigureOut">
              <a:rPr lang="en-US" smtClean="0"/>
              <a:pPr/>
              <a:t>27-Oct-21</a:t>
            </a:fld>
            <a:endParaRPr lang="en-US" dirty="0"/>
          </a:p>
        </p:txBody>
      </p:sp>
      <p:sp>
        <p:nvSpPr>
          <p:cNvPr id="4" name="Footer Placeholder 3"/>
          <p:cNvSpPr>
            <a:spLocks noGrp="1"/>
          </p:cNvSpPr>
          <p:nvPr>
            <p:ph type="ftr" sz="quarter" idx="2"/>
          </p:nvPr>
        </p:nvSpPr>
        <p:spPr>
          <a:xfrm>
            <a:off x="0" y="9721106"/>
            <a:ext cx="3078427" cy="511731"/>
          </a:xfrm>
          <a:prstGeom prst="rect">
            <a:avLst/>
          </a:prstGeom>
        </p:spPr>
        <p:txBody>
          <a:bodyPr vert="horz" lIns="94787" tIns="47393" rIns="94787" bIns="47393" rtlCol="0" anchor="b"/>
          <a:lstStyle>
            <a:lvl1pPr algn="l">
              <a:defRPr sz="1200"/>
            </a:lvl1pPr>
          </a:lstStyle>
          <a:p>
            <a:r>
              <a:rPr lang="en-US" dirty="0"/>
              <a:t>By- Dr. Rashmi  Somani</a:t>
            </a:r>
          </a:p>
        </p:txBody>
      </p:sp>
      <p:sp>
        <p:nvSpPr>
          <p:cNvPr id="5" name="Slide Number Placeholder 4"/>
          <p:cNvSpPr>
            <a:spLocks noGrp="1"/>
          </p:cNvSpPr>
          <p:nvPr>
            <p:ph type="sldNum" sz="quarter" idx="3"/>
          </p:nvPr>
        </p:nvSpPr>
        <p:spPr>
          <a:xfrm>
            <a:off x="4023993" y="9721106"/>
            <a:ext cx="3078427" cy="511731"/>
          </a:xfrm>
          <a:prstGeom prst="rect">
            <a:avLst/>
          </a:prstGeom>
        </p:spPr>
        <p:txBody>
          <a:bodyPr vert="horz" lIns="94787" tIns="47393" rIns="94787" bIns="47393" rtlCol="0" anchor="b"/>
          <a:lstStyle>
            <a:lvl1pPr algn="r">
              <a:defRPr sz="1200"/>
            </a:lvl1pPr>
          </a:lstStyle>
          <a:p>
            <a:fld id="{D92A416C-5AB0-48C1-8C80-8EDF5291AEE1}" type="slidenum">
              <a:rPr lang="en-US" smtClean="0"/>
              <a:pPr/>
              <a:t>‹#›</a:t>
            </a:fld>
            <a:endParaRPr lang="en-US" dirty="0"/>
          </a:p>
        </p:txBody>
      </p:sp>
    </p:spTree>
    <p:extLst>
      <p:ext uri="{BB962C8B-B14F-4D97-AF65-F5344CB8AC3E}">
        <p14:creationId xmlns:p14="http://schemas.microsoft.com/office/powerpoint/2010/main" val="2600980816"/>
      </p:ext>
    </p:extLst>
  </p:cSld>
  <p:clrMap bg1="lt1" tx1="dk1" bg2="lt2" tx2="dk2" accent1="accent1" accent2="accent2" accent3="accent3" accent4="accent4" accent5="accent5" accent6="accent6" hlink="hlink" folHlink="folHlink"/>
  <p:hf sldNum="0" hdr="0" dt="0"/>
</p:handoutMaster>
</file>

<file path=ppt/media/image1.jpeg>
</file>

<file path=ppt/media/image2.jpe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8427" cy="511731"/>
          </a:xfrm>
          <a:prstGeom prst="rect">
            <a:avLst/>
          </a:prstGeom>
        </p:spPr>
        <p:txBody>
          <a:bodyPr vert="horz" lIns="94787" tIns="47393" rIns="94787" bIns="47393" rtlCol="0"/>
          <a:lstStyle>
            <a:lvl1pPr algn="l">
              <a:defRPr sz="1200"/>
            </a:lvl1pPr>
          </a:lstStyle>
          <a:p>
            <a:endParaRPr lang="en-US" dirty="0"/>
          </a:p>
        </p:txBody>
      </p:sp>
      <p:sp>
        <p:nvSpPr>
          <p:cNvPr id="3" name="Date Placeholder 2"/>
          <p:cNvSpPr>
            <a:spLocks noGrp="1"/>
          </p:cNvSpPr>
          <p:nvPr>
            <p:ph type="dt" idx="1"/>
          </p:nvPr>
        </p:nvSpPr>
        <p:spPr>
          <a:xfrm>
            <a:off x="4023993" y="0"/>
            <a:ext cx="3078427" cy="511731"/>
          </a:xfrm>
          <a:prstGeom prst="rect">
            <a:avLst/>
          </a:prstGeom>
        </p:spPr>
        <p:txBody>
          <a:bodyPr vert="horz" lIns="94787" tIns="47393" rIns="94787" bIns="47393" rtlCol="0"/>
          <a:lstStyle>
            <a:lvl1pPr algn="r">
              <a:defRPr sz="1200"/>
            </a:lvl1pPr>
          </a:lstStyle>
          <a:p>
            <a:fld id="{0600168D-12B6-4A74-8672-5F1BEA4C62BF}" type="datetimeFigureOut">
              <a:rPr lang="en-US" smtClean="0"/>
              <a:pPr/>
              <a:t>27-Oct-21</a:t>
            </a:fld>
            <a:endParaRPr lang="en-US" dirty="0"/>
          </a:p>
        </p:txBody>
      </p:sp>
      <p:sp>
        <p:nvSpPr>
          <p:cNvPr id="4" name="Slide Image Placeholder 3"/>
          <p:cNvSpPr>
            <a:spLocks noGrp="1" noRot="1" noChangeAspect="1"/>
          </p:cNvSpPr>
          <p:nvPr>
            <p:ph type="sldImg" idx="2"/>
          </p:nvPr>
        </p:nvSpPr>
        <p:spPr>
          <a:xfrm>
            <a:off x="139700" y="766763"/>
            <a:ext cx="6824663" cy="3838575"/>
          </a:xfrm>
          <a:prstGeom prst="rect">
            <a:avLst/>
          </a:prstGeom>
          <a:noFill/>
          <a:ln w="12700">
            <a:solidFill>
              <a:prstClr val="black"/>
            </a:solidFill>
          </a:ln>
        </p:spPr>
        <p:txBody>
          <a:bodyPr vert="horz" lIns="94787" tIns="47393" rIns="94787" bIns="47393" rtlCol="0" anchor="ctr"/>
          <a:lstStyle/>
          <a:p>
            <a:endParaRPr lang="en-US" dirty="0"/>
          </a:p>
        </p:txBody>
      </p:sp>
      <p:sp>
        <p:nvSpPr>
          <p:cNvPr id="5" name="Notes Placeholder 4"/>
          <p:cNvSpPr>
            <a:spLocks noGrp="1"/>
          </p:cNvSpPr>
          <p:nvPr>
            <p:ph type="body" sz="quarter" idx="3"/>
          </p:nvPr>
        </p:nvSpPr>
        <p:spPr>
          <a:xfrm>
            <a:off x="710407" y="4861441"/>
            <a:ext cx="5683250" cy="4605576"/>
          </a:xfrm>
          <a:prstGeom prst="rect">
            <a:avLst/>
          </a:prstGeom>
        </p:spPr>
        <p:txBody>
          <a:bodyPr vert="horz" lIns="94787" tIns="47393" rIns="94787" bIns="47393"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721106"/>
            <a:ext cx="3078427" cy="511731"/>
          </a:xfrm>
          <a:prstGeom prst="rect">
            <a:avLst/>
          </a:prstGeom>
        </p:spPr>
        <p:txBody>
          <a:bodyPr vert="horz" lIns="94787" tIns="47393" rIns="94787" bIns="47393" rtlCol="0" anchor="b"/>
          <a:lstStyle>
            <a:lvl1pPr algn="l">
              <a:defRPr sz="1200"/>
            </a:lvl1pPr>
          </a:lstStyle>
          <a:p>
            <a:r>
              <a:rPr lang="en-US" dirty="0"/>
              <a:t>By- Dr. Rashmi  Somani</a:t>
            </a:r>
          </a:p>
        </p:txBody>
      </p:sp>
      <p:sp>
        <p:nvSpPr>
          <p:cNvPr id="7" name="Slide Number Placeholder 6"/>
          <p:cNvSpPr>
            <a:spLocks noGrp="1"/>
          </p:cNvSpPr>
          <p:nvPr>
            <p:ph type="sldNum" sz="quarter" idx="5"/>
          </p:nvPr>
        </p:nvSpPr>
        <p:spPr>
          <a:xfrm>
            <a:off x="4023993" y="9721106"/>
            <a:ext cx="3078427" cy="511731"/>
          </a:xfrm>
          <a:prstGeom prst="rect">
            <a:avLst/>
          </a:prstGeom>
        </p:spPr>
        <p:txBody>
          <a:bodyPr vert="horz" lIns="94787" tIns="47393" rIns="94787" bIns="47393" rtlCol="0" anchor="b"/>
          <a:lstStyle>
            <a:lvl1pPr algn="r">
              <a:defRPr sz="1200"/>
            </a:lvl1pPr>
          </a:lstStyle>
          <a:p>
            <a:fld id="{0B37FD74-9F32-4818-B12D-7F445013DCDE}" type="slidenum">
              <a:rPr lang="en-US" smtClean="0"/>
              <a:pPr/>
              <a:t>‹#›</a:t>
            </a:fld>
            <a:endParaRPr lang="en-US" dirty="0"/>
          </a:p>
        </p:txBody>
      </p:sp>
    </p:spTree>
    <p:extLst>
      <p:ext uri="{BB962C8B-B14F-4D97-AF65-F5344CB8AC3E}">
        <p14:creationId xmlns:p14="http://schemas.microsoft.com/office/powerpoint/2010/main" val="433049548"/>
      </p:ext>
    </p:extLst>
  </p:cSld>
  <p:clrMap bg1="lt1" tx1="dk1" bg2="lt2" tx2="dk2" accent1="accent1" accent2="accent2" accent3="accent3" accent4="accent4" accent5="accent5" accent6="accent6" hlink="hlink" folHlink="folHlink"/>
  <p:hf sldNum="0"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10"/>
          </p:nvPr>
        </p:nvSpPr>
        <p:spPr/>
        <p:txBody>
          <a:bodyPr/>
          <a:lstStyle/>
          <a:p>
            <a:r>
              <a:rPr lang="en-US" dirty="0"/>
              <a:t>By- Dr. Rashmi  Somani</a:t>
            </a:r>
          </a:p>
        </p:txBody>
      </p:sp>
    </p:spTree>
    <p:extLst>
      <p:ext uri="{BB962C8B-B14F-4D97-AF65-F5344CB8AC3E}">
        <p14:creationId xmlns:p14="http://schemas.microsoft.com/office/powerpoint/2010/main" val="1427581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10"/>
          </p:nvPr>
        </p:nvSpPr>
        <p:spPr/>
        <p:txBody>
          <a:bodyPr/>
          <a:lstStyle/>
          <a:p>
            <a:r>
              <a:rPr lang="en-US" dirty="0"/>
              <a:t>By- Dr. Rashmi  Somani</a:t>
            </a:r>
          </a:p>
        </p:txBody>
      </p:sp>
    </p:spTree>
    <p:extLst>
      <p:ext uri="{BB962C8B-B14F-4D97-AF65-F5344CB8AC3E}">
        <p14:creationId xmlns:p14="http://schemas.microsoft.com/office/powerpoint/2010/main" val="36399736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10"/>
          </p:nvPr>
        </p:nvSpPr>
        <p:spPr/>
        <p:txBody>
          <a:bodyPr/>
          <a:lstStyle/>
          <a:p>
            <a:r>
              <a:rPr lang="en-US" dirty="0"/>
              <a:t>By- Dr. Rashmi  Somani</a:t>
            </a:r>
          </a:p>
        </p:txBody>
      </p:sp>
    </p:spTree>
    <p:extLst>
      <p:ext uri="{BB962C8B-B14F-4D97-AF65-F5344CB8AC3E}">
        <p14:creationId xmlns:p14="http://schemas.microsoft.com/office/powerpoint/2010/main" val="2099711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r>
              <a:rPr lang="en-US" dirty="0"/>
              <a:t>By- Dr. Rashmi  Somani</a:t>
            </a:r>
          </a:p>
        </p:txBody>
      </p:sp>
    </p:spTree>
    <p:extLst>
      <p:ext uri="{BB962C8B-B14F-4D97-AF65-F5344CB8AC3E}">
        <p14:creationId xmlns:p14="http://schemas.microsoft.com/office/powerpoint/2010/main" val="37211074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10"/>
          </p:nvPr>
        </p:nvSpPr>
        <p:spPr/>
        <p:txBody>
          <a:bodyPr/>
          <a:lstStyle/>
          <a:p>
            <a:r>
              <a:rPr lang="en-US" dirty="0"/>
              <a:t>By- Dr. Rashmi  Somani</a:t>
            </a:r>
          </a:p>
        </p:txBody>
      </p:sp>
    </p:spTree>
    <p:extLst>
      <p:ext uri="{BB962C8B-B14F-4D97-AF65-F5344CB8AC3E}">
        <p14:creationId xmlns:p14="http://schemas.microsoft.com/office/powerpoint/2010/main" val="1780855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10"/>
          </p:nvPr>
        </p:nvSpPr>
        <p:spPr/>
        <p:txBody>
          <a:bodyPr/>
          <a:lstStyle/>
          <a:p>
            <a:endParaRPr lang="en-US" dirty="0"/>
          </a:p>
        </p:txBody>
      </p:sp>
    </p:spTree>
    <p:extLst>
      <p:ext uri="{BB962C8B-B14F-4D97-AF65-F5344CB8AC3E}">
        <p14:creationId xmlns:p14="http://schemas.microsoft.com/office/powerpoint/2010/main" val="18586827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r>
              <a:rPr lang="en-US" dirty="0"/>
              <a:t>By- Dr. Rashmi  Somani</a:t>
            </a:r>
          </a:p>
        </p:txBody>
      </p:sp>
    </p:spTree>
    <p:extLst>
      <p:ext uri="{BB962C8B-B14F-4D97-AF65-F5344CB8AC3E}">
        <p14:creationId xmlns:p14="http://schemas.microsoft.com/office/powerpoint/2010/main" val="24389895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10"/>
          </p:nvPr>
        </p:nvSpPr>
        <p:spPr/>
        <p:txBody>
          <a:bodyPr/>
          <a:lstStyle/>
          <a:p>
            <a:endParaRPr lang="en-US" dirty="0"/>
          </a:p>
        </p:txBody>
      </p:sp>
    </p:spTree>
    <p:extLst>
      <p:ext uri="{BB962C8B-B14F-4D97-AF65-F5344CB8AC3E}">
        <p14:creationId xmlns:p14="http://schemas.microsoft.com/office/powerpoint/2010/main" val="65226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27-Oct-21</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r>
              <a:rPr lang="en-US" dirty="0"/>
              <a:t>Department of Physics                                                       Medi-Caps University, Indore</a:t>
            </a:r>
          </a:p>
        </p:txBody>
      </p:sp>
      <p:sp>
        <p:nvSpPr>
          <p:cNvPr id="6" name="Slide Number Placeholder 5"/>
          <p:cNvSpPr>
            <a:spLocks noGrp="1"/>
          </p:cNvSpPr>
          <p:nvPr>
            <p:ph type="sldNum" sz="quarter" idx="12"/>
          </p:nvPr>
        </p:nvSpPr>
        <p:spPr>
          <a:xfrm>
            <a:off x="1437664" y="798973"/>
            <a:ext cx="811019" cy="503578"/>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70109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pPr/>
              <a:t>27-Oct-21</a:t>
            </a:fld>
            <a:endParaRPr lang="en-US" dirty="0"/>
          </a:p>
        </p:txBody>
      </p:sp>
      <p:sp>
        <p:nvSpPr>
          <p:cNvPr id="5" name="Footer Placeholder 4"/>
          <p:cNvSpPr>
            <a:spLocks noGrp="1"/>
          </p:cNvSpPr>
          <p:nvPr>
            <p:ph type="ftr" sz="quarter" idx="11"/>
          </p:nvPr>
        </p:nvSpPr>
        <p:spPr/>
        <p:txBody>
          <a:bodyPr/>
          <a:lstStyle/>
          <a:p>
            <a:r>
              <a:rPr lang="en-US" dirty="0"/>
              <a:t>Department of Physics                                                       Medi-Caps University, Indore</a:t>
            </a:r>
          </a:p>
        </p:txBody>
      </p:sp>
      <p:sp>
        <p:nvSpPr>
          <p:cNvPr id="6" name="Slide Number Placeholder 5"/>
          <p:cNvSpPr>
            <a:spLocks noGrp="1"/>
          </p:cNvSpPr>
          <p:nvPr>
            <p:ph type="sldNum" sz="quarter" idx="12"/>
          </p:nvPr>
        </p:nvSpPr>
        <p:spPr/>
        <p:txBody>
          <a:bodyPr/>
          <a:lstStyle/>
          <a:p>
            <a:fld id="{89333C77-0158-454C-844F-B7AB9BD7DAD4}"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92301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27-Oct-21</a:t>
            </a:fld>
            <a:endParaRPr lang="en-US" dirty="0"/>
          </a:p>
        </p:txBody>
      </p:sp>
      <p:sp>
        <p:nvSpPr>
          <p:cNvPr id="5" name="Footer Placeholder 4"/>
          <p:cNvSpPr>
            <a:spLocks noGrp="1"/>
          </p:cNvSpPr>
          <p:nvPr>
            <p:ph type="ftr" sz="quarter" idx="11"/>
          </p:nvPr>
        </p:nvSpPr>
        <p:spPr/>
        <p:txBody>
          <a:bodyPr/>
          <a:lstStyle/>
          <a:p>
            <a:r>
              <a:rPr lang="en-US" dirty="0"/>
              <a:t>Department of Physics                                                       Medi-Caps University, Indore</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04320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27-Oct-21</a:t>
            </a:fld>
            <a:endParaRPr lang="en-US" dirty="0"/>
          </a:p>
        </p:txBody>
      </p:sp>
      <p:sp>
        <p:nvSpPr>
          <p:cNvPr id="5" name="Footer Placeholder 4"/>
          <p:cNvSpPr>
            <a:spLocks noGrp="1"/>
          </p:cNvSpPr>
          <p:nvPr>
            <p:ph type="ftr" sz="quarter" idx="11"/>
          </p:nvPr>
        </p:nvSpPr>
        <p:spPr/>
        <p:txBody>
          <a:bodyPr/>
          <a:lstStyle/>
          <a:p>
            <a:r>
              <a:rPr lang="en-US" dirty="0"/>
              <a:t>Department of Physics                                                       Medi-Caps University, Indore</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43634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27-Oct-21</a:t>
            </a:fld>
            <a:endParaRPr lang="en-US" dirty="0"/>
          </a:p>
        </p:txBody>
      </p:sp>
      <p:sp>
        <p:nvSpPr>
          <p:cNvPr id="5" name="Footer Placeholder 4"/>
          <p:cNvSpPr>
            <a:spLocks noGrp="1"/>
          </p:cNvSpPr>
          <p:nvPr>
            <p:ph type="ftr" sz="quarter" idx="11"/>
          </p:nvPr>
        </p:nvSpPr>
        <p:spPr/>
        <p:txBody>
          <a:bodyPr/>
          <a:lstStyle/>
          <a:p>
            <a:r>
              <a:rPr lang="en-US" dirty="0"/>
              <a:t>Department of Physics                                                       Medi-Caps University, Indore</a:t>
            </a:r>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13111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pPr/>
              <a:t>27-Oct-21</a:t>
            </a:fld>
            <a:endParaRPr lang="en-US" dirty="0"/>
          </a:p>
        </p:txBody>
      </p:sp>
      <p:sp>
        <p:nvSpPr>
          <p:cNvPr id="6" name="Footer Placeholder 5"/>
          <p:cNvSpPr>
            <a:spLocks noGrp="1"/>
          </p:cNvSpPr>
          <p:nvPr>
            <p:ph type="ftr" sz="quarter" idx="11"/>
          </p:nvPr>
        </p:nvSpPr>
        <p:spPr/>
        <p:txBody>
          <a:bodyPr/>
          <a:lstStyle/>
          <a:p>
            <a:r>
              <a:rPr lang="en-US" dirty="0"/>
              <a:t>Department of Physics                                                       Medi-Caps University, Indore</a:t>
            </a:r>
          </a:p>
        </p:txBody>
      </p:sp>
      <p:sp>
        <p:nvSpPr>
          <p:cNvPr id="7" name="Slide Number Placeholder 6"/>
          <p:cNvSpPr>
            <a:spLocks noGrp="1"/>
          </p:cNvSpPr>
          <p:nvPr>
            <p:ph type="sldNum" sz="quarter" idx="12"/>
          </p:nvPr>
        </p:nvSpPr>
        <p:spPr/>
        <p:txBody>
          <a:bodyPr/>
          <a:lstStyle/>
          <a:p>
            <a:fld id="{6FF9F0C5-380F-41C2-899A-BAC0F0927E16}"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63801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27-Oct-21</a:t>
            </a:fld>
            <a:endParaRPr lang="en-US" dirty="0"/>
          </a:p>
        </p:txBody>
      </p:sp>
      <p:sp>
        <p:nvSpPr>
          <p:cNvPr id="8" name="Footer Placeholder 7"/>
          <p:cNvSpPr>
            <a:spLocks noGrp="1"/>
          </p:cNvSpPr>
          <p:nvPr>
            <p:ph type="ftr" sz="quarter" idx="11"/>
          </p:nvPr>
        </p:nvSpPr>
        <p:spPr/>
        <p:txBody>
          <a:bodyPr/>
          <a:lstStyle/>
          <a:p>
            <a:r>
              <a:rPr lang="en-US" dirty="0"/>
              <a:t>Department of Physics                                                       Medi-Caps University, Indore</a:t>
            </a:r>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5068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27-Oct-21</a:t>
            </a:fld>
            <a:endParaRPr lang="en-US" dirty="0"/>
          </a:p>
        </p:txBody>
      </p:sp>
      <p:sp>
        <p:nvSpPr>
          <p:cNvPr id="4" name="Footer Placeholder 3"/>
          <p:cNvSpPr>
            <a:spLocks noGrp="1"/>
          </p:cNvSpPr>
          <p:nvPr>
            <p:ph type="ftr" sz="quarter" idx="11"/>
          </p:nvPr>
        </p:nvSpPr>
        <p:spPr/>
        <p:txBody>
          <a:bodyPr/>
          <a:lstStyle/>
          <a:p>
            <a:r>
              <a:rPr lang="en-US" dirty="0"/>
              <a:t>Department of Physics                                                       Medi-Caps University, Indore</a:t>
            </a:r>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04562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27-Oct-21</a:t>
            </a:fld>
            <a:endParaRPr lang="en-US" dirty="0"/>
          </a:p>
        </p:txBody>
      </p:sp>
      <p:sp>
        <p:nvSpPr>
          <p:cNvPr id="3" name="Footer Placeholder 2"/>
          <p:cNvSpPr>
            <a:spLocks noGrp="1"/>
          </p:cNvSpPr>
          <p:nvPr>
            <p:ph type="ftr" sz="quarter" idx="11"/>
          </p:nvPr>
        </p:nvSpPr>
        <p:spPr/>
        <p:txBody>
          <a:bodyPr/>
          <a:lstStyle/>
          <a:p>
            <a:r>
              <a:rPr lang="en-US" dirty="0"/>
              <a:t>Department of Physics                                                       Medi-Caps University, Indore</a:t>
            </a:r>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693038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pPr/>
              <a:t>27-Oct-21</a:t>
            </a:fld>
            <a:endParaRPr lang="en-US" dirty="0"/>
          </a:p>
        </p:txBody>
      </p:sp>
      <p:sp>
        <p:nvSpPr>
          <p:cNvPr id="6" name="Footer Placeholder 5"/>
          <p:cNvSpPr>
            <a:spLocks noGrp="1"/>
          </p:cNvSpPr>
          <p:nvPr>
            <p:ph type="ftr" sz="quarter" idx="11"/>
          </p:nvPr>
        </p:nvSpPr>
        <p:spPr/>
        <p:txBody>
          <a:bodyPr/>
          <a:lstStyle/>
          <a:p>
            <a:r>
              <a:rPr lang="en-US" dirty="0"/>
              <a:t>Department of Physics                                                       Medi-Caps University, Indore</a:t>
            </a:r>
          </a:p>
        </p:txBody>
      </p:sp>
      <p:sp>
        <p:nvSpPr>
          <p:cNvPr id="7" name="Slide Number Placeholder 6"/>
          <p:cNvSpPr>
            <a:spLocks noGrp="1"/>
          </p:cNvSpPr>
          <p:nvPr>
            <p:ph type="sldNum" sz="quarter" idx="12"/>
          </p:nvPr>
        </p:nvSpPr>
        <p:spPr/>
        <p:txBody>
          <a:bodyPr/>
          <a:lstStyle/>
          <a:p>
            <a:fld id="{519954A3-9DFD-4C44-94BA-B95130A3BA1C}"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97752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B61BEF0D-F0BB-DE4B-95CE-6DB70DBA9567}" type="datetimeFigureOut">
              <a:rPr lang="en-US" smtClean="0"/>
              <a:pPr/>
              <a:t>27-Oct-21</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r>
              <a:rPr lang="en-US" dirty="0"/>
              <a:t>Department of Physics                                                       Medi-Caps University, Indore</a:t>
            </a:r>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87129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B61BEF0D-F0BB-DE4B-95CE-6DB70DBA9567}" type="datetimeFigureOut">
              <a:rPr lang="en-US" smtClean="0"/>
              <a:pPr/>
              <a:t>27-Oct-21</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dirty="0"/>
              <a:t>Department of Physics                                                       Medi-Caps University, Indore</a:t>
            </a:r>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57F1E4F-1CFF-5643-939E-217C01CDF56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1811463"/>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hf sldNum="0" hd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44000" t="-22000" r="-48000"/>
          </a:stretch>
        </a:blipFill>
        <a:effectLst/>
      </p:bgPr>
    </p:bg>
    <p:spTree>
      <p:nvGrpSpPr>
        <p:cNvPr id="1" name=""/>
        <p:cNvGrpSpPr/>
        <p:nvPr/>
      </p:nvGrpSpPr>
      <p:grpSpPr>
        <a:xfrm>
          <a:off x="0" y="0"/>
          <a:ext cx="0" cy="0"/>
          <a:chOff x="0" y="0"/>
          <a:chExt cx="0" cy="0"/>
        </a:xfrm>
      </p:grpSpPr>
      <p:pic>
        <p:nvPicPr>
          <p:cNvPr id="8" name="Picture 7" descr="logo M.png"/>
          <p:cNvPicPr>
            <a:picLocks noChangeAspect="1"/>
          </p:cNvPicPr>
          <p:nvPr/>
        </p:nvPicPr>
        <p:blipFill>
          <a:blip r:embed="rId4"/>
          <a:stretch>
            <a:fillRect/>
          </a:stretch>
        </p:blipFill>
        <p:spPr>
          <a:xfrm>
            <a:off x="0" y="180109"/>
            <a:ext cx="1662545" cy="1222971"/>
          </a:xfrm>
          <a:prstGeom prst="rect">
            <a:avLst/>
          </a:prstGeom>
        </p:spPr>
      </p:pic>
      <p:sp>
        <p:nvSpPr>
          <p:cNvPr id="7" name="TextBox 6"/>
          <p:cNvSpPr txBox="1"/>
          <p:nvPr/>
        </p:nvSpPr>
        <p:spPr>
          <a:xfrm>
            <a:off x="357809" y="6042392"/>
            <a:ext cx="11154277" cy="1631216"/>
          </a:xfrm>
          <a:prstGeom prst="rect">
            <a:avLst/>
          </a:prstGeom>
          <a:noFill/>
        </p:spPr>
        <p:txBody>
          <a:bodyPr wrap="square" rtlCol="0">
            <a:spAutoFit/>
          </a:bodyPr>
          <a:lstStyle/>
          <a:p>
            <a:pPr algn="ctr"/>
            <a:r>
              <a:rPr lang="en-US" sz="4400" dirty="0">
                <a:solidFill>
                  <a:schemeClr val="bg1"/>
                </a:solidFill>
              </a:rPr>
              <a:t>CS3CO23 Object Oriented Programming</a:t>
            </a:r>
            <a:endParaRPr lang="en-IN" sz="2800" b="1" dirty="0">
              <a:solidFill>
                <a:schemeClr val="bg1"/>
              </a:solidFill>
              <a:latin typeface="Times New Roman" panose="02020603050405020304" pitchFamily="18" charset="0"/>
              <a:cs typeface="Times New Roman" panose="02020603050405020304" pitchFamily="18" charset="0"/>
            </a:endParaRPr>
          </a:p>
          <a:p>
            <a:r>
              <a:rPr lang="en-IN" sz="2800" b="1" dirty="0">
                <a:solidFill>
                  <a:srgbClr val="FF0000"/>
                </a:solidFill>
                <a:latin typeface="Times New Roman" panose="02020603050405020304" pitchFamily="18" charset="0"/>
                <a:cs typeface="Times New Roman" panose="02020603050405020304" pitchFamily="18" charset="0"/>
              </a:rPr>
              <a:t> </a:t>
            </a:r>
          </a:p>
          <a:p>
            <a:pPr algn="ctr"/>
            <a:r>
              <a:rPr lang="en-IN" sz="2800" b="1" dirty="0">
                <a:solidFill>
                  <a:srgbClr val="002060"/>
                </a:solidFill>
                <a:latin typeface="Times New Roman" panose="02020603050405020304" pitchFamily="18" charset="0"/>
                <a:cs typeface="Times New Roman" panose="02020603050405020304" pitchFamily="18" charset="0"/>
              </a:rPr>
              <a:t>  </a:t>
            </a:r>
            <a:endParaRPr lang="en-US" sz="2800" b="1" dirty="0">
              <a:solidFill>
                <a:schemeClr val="bg1"/>
              </a:solidFill>
              <a:latin typeface="Times New Roman" pitchFamily="18" charset="0"/>
              <a:cs typeface="Times New Roman" pitchFamily="18" charset="0"/>
            </a:endParaRPr>
          </a:p>
        </p:txBody>
      </p:sp>
      <p:sp>
        <p:nvSpPr>
          <p:cNvPr id="19" name="TextBox 18"/>
          <p:cNvSpPr txBox="1"/>
          <p:nvPr/>
        </p:nvSpPr>
        <p:spPr>
          <a:xfrm>
            <a:off x="357808" y="1212028"/>
            <a:ext cx="11154277" cy="1107996"/>
          </a:xfrm>
          <a:prstGeom prst="rect">
            <a:avLst/>
          </a:prstGeom>
          <a:noFill/>
        </p:spPr>
        <p:txBody>
          <a:bodyPr wrap="square" rtlCol="0">
            <a:spAutoFit/>
          </a:bodyPr>
          <a:lstStyle/>
          <a:p>
            <a:r>
              <a:rPr lang="en-US" sz="4000" b="1" dirty="0">
                <a:solidFill>
                  <a:srgbClr val="FF0000"/>
                </a:solidFill>
                <a:latin typeface="Times New Roman" pitchFamily="18" charset="0"/>
                <a:cs typeface="Times New Roman" pitchFamily="18" charset="0"/>
              </a:rPr>
              <a:t>      </a:t>
            </a:r>
            <a:r>
              <a:rPr lang="en-US" sz="6600" b="1" dirty="0">
                <a:solidFill>
                  <a:srgbClr val="FF0000"/>
                </a:solidFill>
                <a:latin typeface="Times New Roman" pitchFamily="18" charset="0"/>
                <a:cs typeface="Times New Roman" pitchFamily="18" charset="0"/>
              </a:rPr>
              <a:t>Covid Management  System</a:t>
            </a:r>
          </a:p>
        </p:txBody>
      </p:sp>
    </p:spTree>
    <p:extLst>
      <p:ext uri="{BB962C8B-B14F-4D97-AF65-F5344CB8AC3E}">
        <p14:creationId xmlns:p14="http://schemas.microsoft.com/office/powerpoint/2010/main" val="5210406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BC110-AC65-4362-8BB2-1AEFEB1A1FD1}"/>
              </a:ext>
            </a:extLst>
          </p:cNvPr>
          <p:cNvSpPr>
            <a:spLocks noGrp="1"/>
          </p:cNvSpPr>
          <p:nvPr>
            <p:ph type="title"/>
          </p:nvPr>
        </p:nvSpPr>
        <p:spPr/>
        <p:txBody>
          <a:bodyPr/>
          <a:lstStyle/>
          <a:p>
            <a:r>
              <a:rPr lang="en-US" dirty="0"/>
              <a:t>File Handling</a:t>
            </a:r>
          </a:p>
        </p:txBody>
      </p:sp>
      <p:sp>
        <p:nvSpPr>
          <p:cNvPr id="3" name="Content Placeholder 2">
            <a:extLst>
              <a:ext uri="{FF2B5EF4-FFF2-40B4-BE49-F238E27FC236}">
                <a16:creationId xmlns:a16="http://schemas.microsoft.com/office/drawing/2014/main" id="{2C0A50C3-DBBF-4DB9-9DEA-5247E4F987E3}"/>
              </a:ext>
            </a:extLst>
          </p:cNvPr>
          <p:cNvSpPr>
            <a:spLocks noGrp="1"/>
          </p:cNvSpPr>
          <p:nvPr>
            <p:ph idx="1"/>
          </p:nvPr>
        </p:nvSpPr>
        <p:spPr>
          <a:xfrm>
            <a:off x="1451579" y="2015732"/>
            <a:ext cx="9603275" cy="4037749"/>
          </a:xfrm>
        </p:spPr>
        <p:txBody>
          <a:bodyPr/>
          <a:lstStyle/>
          <a:p>
            <a:r>
              <a:rPr lang="en-US" dirty="0"/>
              <a:t>File 	Handling provides mechanism to store output of a program.</a:t>
            </a:r>
          </a:p>
          <a:p>
            <a:r>
              <a:rPr lang="en-US" dirty="0"/>
              <a:t>C++ provides a set of file handling methods (if stream , of stream and fstream).</a:t>
            </a:r>
          </a:p>
          <a:p>
            <a:r>
              <a:rPr lang="en-US" dirty="0"/>
              <a:t>If stream :- This Stream class signifies the output file stream and is applied to create files for writing information to files.</a:t>
            </a:r>
          </a:p>
          <a:p>
            <a:r>
              <a:rPr lang="en-US" dirty="0"/>
              <a:t>Of stream:- This Stream class signifies the input file stream and is applied for reading information from files.</a:t>
            </a:r>
          </a:p>
          <a:p>
            <a:r>
              <a:rPr lang="en-US" dirty="0"/>
              <a:t>Fstream:- This Stream class can be used for both read and write from or to files.</a:t>
            </a:r>
          </a:p>
        </p:txBody>
      </p:sp>
      <p:sp>
        <p:nvSpPr>
          <p:cNvPr id="4" name="Footer Placeholder 3">
            <a:extLst>
              <a:ext uri="{FF2B5EF4-FFF2-40B4-BE49-F238E27FC236}">
                <a16:creationId xmlns:a16="http://schemas.microsoft.com/office/drawing/2014/main" id="{27B65982-6646-4E0F-AD8A-938BDDE47C6A}"/>
              </a:ext>
            </a:extLst>
          </p:cNvPr>
          <p:cNvSpPr>
            <a:spLocks noGrp="1"/>
          </p:cNvSpPr>
          <p:nvPr>
            <p:ph type="ftr" sz="quarter" idx="11"/>
          </p:nvPr>
        </p:nvSpPr>
        <p:spPr/>
        <p:txBody>
          <a:bodyPr/>
          <a:lstStyle/>
          <a:p>
            <a:r>
              <a:rPr lang="en-US" dirty="0"/>
              <a:t>                                                            Medi-Caps University, Indore</a:t>
            </a:r>
          </a:p>
        </p:txBody>
      </p:sp>
    </p:spTree>
    <p:extLst>
      <p:ext uri="{BB962C8B-B14F-4D97-AF65-F5344CB8AC3E}">
        <p14:creationId xmlns:p14="http://schemas.microsoft.com/office/powerpoint/2010/main" val="28194596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1467411" y="1159620"/>
            <a:ext cx="8937353" cy="990600"/>
          </a:xfrm>
        </p:spPr>
        <p:txBody>
          <a:bodyPr/>
          <a:lstStyle/>
          <a:p>
            <a:r>
              <a:rPr lang="en-US" altLang="en-US" b="1" dirty="0">
                <a:solidFill>
                  <a:srgbClr val="00B0F0"/>
                </a:solidFill>
                <a:latin typeface="Times New Roman" panose="02020603050405020304" pitchFamily="18" charset="0"/>
                <a:cs typeface="Times New Roman" panose="02020603050405020304" pitchFamily="18" charset="0"/>
              </a:rPr>
              <a:t>                                 Benefits</a:t>
            </a:r>
            <a:r>
              <a:rPr lang="en-US" altLang="en-US" b="1" dirty="0">
                <a:solidFill>
                  <a:srgbClr val="00B0F0"/>
                </a:solidFill>
                <a:latin typeface="Calibri" panose="020F0502020204030204" pitchFamily="34" charset="0"/>
                <a:ea typeface="SimSun" panose="02010600030101010101" pitchFamily="2" charset="-122"/>
                <a:cs typeface="Times New Roman" panose="02020603050405020304" pitchFamily="18" charset="0"/>
              </a:rPr>
              <a:t> </a:t>
            </a:r>
            <a:endParaRPr lang="en-US" altLang="en-US" dirty="0">
              <a:solidFill>
                <a:srgbClr val="00B0F0"/>
              </a:solidFill>
              <a:latin typeface="Times New Roman" panose="02020603050405020304" pitchFamily="18" charset="0"/>
              <a:cs typeface="Times New Roman" panose="02020603050405020304" pitchFamily="18" charset="0"/>
            </a:endParaRPr>
          </a:p>
        </p:txBody>
      </p:sp>
      <p:sp>
        <p:nvSpPr>
          <p:cNvPr id="6147" name="Rectangle 3"/>
          <p:cNvSpPr>
            <a:spLocks noGrp="1" noChangeArrowheads="1"/>
          </p:cNvSpPr>
          <p:nvPr>
            <p:ph idx="1"/>
          </p:nvPr>
        </p:nvSpPr>
        <p:spPr>
          <a:xfrm>
            <a:off x="609600" y="1881809"/>
            <a:ext cx="10215282" cy="4055165"/>
          </a:xfrm>
        </p:spPr>
        <p:txBody>
          <a:bodyPr>
            <a:normAutofit/>
          </a:bodyPr>
          <a:lstStyle/>
          <a:p>
            <a:pPr marL="0" indent="0">
              <a:lnSpc>
                <a:spcPct val="115000"/>
              </a:lnSpc>
              <a:spcAft>
                <a:spcPts val="1000"/>
              </a:spcAft>
              <a:buNone/>
            </a:pPr>
            <a:r>
              <a:rPr lang="en-US" sz="2400" dirty="0">
                <a:latin typeface="Times New Roman" panose="02020603050405020304" pitchFamily="18" charset="0"/>
                <a:ea typeface="SimSun" panose="02010600030101010101" pitchFamily="2" charset="-122"/>
                <a:cs typeface="Times New Roman" panose="02020603050405020304" pitchFamily="18" charset="0"/>
              </a:rPr>
              <a:t>               </a:t>
            </a:r>
          </a:p>
          <a:p>
            <a:pPr>
              <a:lnSpc>
                <a:spcPct val="115000"/>
              </a:lnSpc>
              <a:spcAft>
                <a:spcPts val="1000"/>
              </a:spcAft>
              <a:buFont typeface="Wingdings" panose="05000000000000000000" pitchFamily="2" charset="2"/>
              <a:buChar char="Ø"/>
            </a:pPr>
            <a:r>
              <a:rPr lang="en-US" sz="2400" dirty="0">
                <a:effectLst/>
                <a:latin typeface="Times New Roman" panose="02020603050405020304" pitchFamily="18" charset="0"/>
                <a:ea typeface="SimSun" panose="02010600030101010101" pitchFamily="2" charset="-122"/>
                <a:cs typeface="Times New Roman" panose="02020603050405020304" pitchFamily="18" charset="0"/>
              </a:rPr>
              <a:t>Registration And Login System…</a:t>
            </a:r>
          </a:p>
          <a:p>
            <a:pPr>
              <a:lnSpc>
                <a:spcPct val="115000"/>
              </a:lnSpc>
              <a:spcAft>
                <a:spcPts val="1000"/>
              </a:spcAft>
              <a:buFont typeface="Wingdings" panose="05000000000000000000" pitchFamily="2" charset="2"/>
              <a:buChar char="Ø"/>
            </a:pPr>
            <a:r>
              <a:rPr lang="en-US" sz="2400" dirty="0">
                <a:effectLst/>
                <a:latin typeface="Times New Roman" panose="02020603050405020304" pitchFamily="18" charset="0"/>
                <a:ea typeface="SimSun" panose="02010600030101010101" pitchFamily="2" charset="-122"/>
                <a:cs typeface="Times New Roman" panose="02020603050405020304" pitchFamily="18" charset="0"/>
              </a:rPr>
              <a:t>Private backend Processing.</a:t>
            </a:r>
          </a:p>
          <a:p>
            <a:pPr>
              <a:lnSpc>
                <a:spcPct val="115000"/>
              </a:lnSpc>
              <a:spcAft>
                <a:spcPts val="1000"/>
              </a:spcAft>
              <a:buFont typeface="Wingdings" panose="05000000000000000000" pitchFamily="2" charset="2"/>
              <a:buChar char="Ø"/>
            </a:pPr>
            <a:r>
              <a:rPr lang="en-US" sz="2400" dirty="0">
                <a:latin typeface="Times New Roman" panose="02020603050405020304" pitchFamily="18" charset="0"/>
                <a:ea typeface="SimSun" panose="02010600030101010101" pitchFamily="2" charset="-122"/>
                <a:cs typeface="Times New Roman" panose="02020603050405020304" pitchFamily="18" charset="0"/>
              </a:rPr>
              <a:t>Access Data By File Handling .</a:t>
            </a:r>
          </a:p>
          <a:p>
            <a:pPr>
              <a:lnSpc>
                <a:spcPct val="115000"/>
              </a:lnSpc>
              <a:spcAft>
                <a:spcPts val="1000"/>
              </a:spcAft>
              <a:buFont typeface="Wingdings" panose="05000000000000000000" pitchFamily="2" charset="2"/>
              <a:buChar char="Ø"/>
            </a:pPr>
            <a:endParaRPr lang="en-US" sz="2400" dirty="0">
              <a:effectLst/>
              <a:latin typeface="Times New Roman" panose="02020603050405020304" pitchFamily="18" charset="0"/>
              <a:ea typeface="SimSun" panose="02010600030101010101" pitchFamily="2" charset="-122"/>
              <a:cs typeface="Times New Roman" panose="02020603050405020304" pitchFamily="18" charset="0"/>
            </a:endParaRPr>
          </a:p>
          <a:p>
            <a:pPr>
              <a:lnSpc>
                <a:spcPct val="115000"/>
              </a:lnSpc>
              <a:spcAft>
                <a:spcPts val="1000"/>
              </a:spcAft>
              <a:buFont typeface="Wingdings" panose="05000000000000000000" pitchFamily="2" charset="2"/>
              <a:buChar char="Ø"/>
            </a:pPr>
            <a:endParaRPr lang="en-US" sz="2400" dirty="0">
              <a:effectLst/>
              <a:latin typeface="Times New Roman" panose="02020603050405020304" pitchFamily="18" charset="0"/>
              <a:ea typeface="SimSun" panose="02010600030101010101" pitchFamily="2" charset="-122"/>
              <a:cs typeface="Times New Roman" panose="02020603050405020304" pitchFamily="18" charset="0"/>
            </a:endParaRPr>
          </a:p>
          <a:p>
            <a:pPr>
              <a:lnSpc>
                <a:spcPct val="115000"/>
              </a:lnSpc>
              <a:spcAft>
                <a:spcPts val="1000"/>
              </a:spcAft>
              <a:buFont typeface="Wingdings" panose="05000000000000000000" pitchFamily="2" charset="2"/>
              <a:buChar char="Ø"/>
            </a:pPr>
            <a:endParaRPr lang="en-US" sz="2400" dirty="0">
              <a:effectLst/>
              <a:latin typeface="Times New Roman" panose="02020603050405020304" pitchFamily="18" charset="0"/>
              <a:ea typeface="SimSun" panose="02010600030101010101" pitchFamily="2" charset="-122"/>
              <a:cs typeface="Times New Roman" panose="02020603050405020304" pitchFamily="18" charset="0"/>
            </a:endParaRPr>
          </a:p>
        </p:txBody>
      </p:sp>
      <p:sp>
        <p:nvSpPr>
          <p:cNvPr id="7" name="Footer Placeholder 5"/>
          <p:cNvSpPr>
            <a:spLocks noGrp="1"/>
          </p:cNvSpPr>
          <p:nvPr>
            <p:ph type="ftr" sz="quarter" idx="11"/>
          </p:nvPr>
        </p:nvSpPr>
        <p:spPr>
          <a:xfrm>
            <a:off x="678873" y="6356350"/>
            <a:ext cx="9725891" cy="365760"/>
          </a:xfrm>
        </p:spPr>
        <p:txBody>
          <a:bodyPr/>
          <a:lstStyle/>
          <a:p>
            <a:pPr algn="l"/>
            <a:r>
              <a:rPr lang="en-US" dirty="0">
                <a:solidFill>
                  <a:srgbClr val="0070C0"/>
                </a:solidFill>
              </a:rPr>
              <a:t>                                                                       Medi-Caps University, Indore</a:t>
            </a:r>
          </a:p>
        </p:txBody>
      </p:sp>
    </p:spTree>
    <p:extLst>
      <p:ext uri="{BB962C8B-B14F-4D97-AF65-F5344CB8AC3E}">
        <p14:creationId xmlns:p14="http://schemas.microsoft.com/office/powerpoint/2010/main" val="3608950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78873" y="2738718"/>
            <a:ext cx="10972800" cy="2209800"/>
          </a:xfrm>
        </p:spPr>
        <p:txBody>
          <a:bodyPr>
            <a:normAutofit/>
          </a:bodyPr>
          <a:lstStyle/>
          <a:p>
            <a:pPr marL="0" indent="0" algn="ctr">
              <a:buNone/>
            </a:pPr>
            <a:r>
              <a:rPr lang="en-IN" sz="11500" dirty="0">
                <a:solidFill>
                  <a:srgbClr val="FF0000"/>
                </a:solidFill>
                <a:latin typeface="Times New Roman" pitchFamily="18" charset="0"/>
                <a:cs typeface="Times New Roman" pitchFamily="18" charset="0"/>
              </a:rPr>
              <a:t>THANK YOU</a:t>
            </a:r>
          </a:p>
        </p:txBody>
      </p:sp>
      <p:sp>
        <p:nvSpPr>
          <p:cNvPr id="4" name="Footer Placeholder 5"/>
          <p:cNvSpPr>
            <a:spLocks noGrp="1"/>
          </p:cNvSpPr>
          <p:nvPr>
            <p:ph type="ftr" sz="quarter" idx="11"/>
          </p:nvPr>
        </p:nvSpPr>
        <p:spPr>
          <a:xfrm>
            <a:off x="678873" y="6356350"/>
            <a:ext cx="9725891" cy="365760"/>
          </a:xfrm>
        </p:spPr>
        <p:txBody>
          <a:bodyPr/>
          <a:lstStyle/>
          <a:p>
            <a:pPr algn="l"/>
            <a:r>
              <a:rPr lang="en-US" dirty="0">
                <a:solidFill>
                  <a:srgbClr val="0070C0"/>
                </a:solidFill>
              </a:rPr>
              <a:t>                                                                             Medi-Caps University, Indore</a:t>
            </a:r>
          </a:p>
        </p:txBody>
      </p:sp>
    </p:spTree>
    <p:extLst>
      <p:ext uri="{BB962C8B-B14F-4D97-AF65-F5344CB8AC3E}">
        <p14:creationId xmlns:p14="http://schemas.microsoft.com/office/powerpoint/2010/main" val="21814222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609600" y="152400"/>
            <a:ext cx="10425344" cy="989965"/>
          </a:xfrm>
        </p:spPr>
        <p:txBody>
          <a:bodyPr>
            <a:normAutofit fontScale="90000"/>
          </a:bodyPr>
          <a:lstStyle/>
          <a:p>
            <a:r>
              <a:rPr lang="en-US" sz="4000" dirty="0"/>
              <a:t>CS3CO23 Object Oriented Programming </a:t>
            </a:r>
            <a:r>
              <a:rPr lang="en-IN" b="1" dirty="0">
                <a:latin typeface="Times New Roman" panose="02020603050405020304" pitchFamily="18" charset="0"/>
                <a:cs typeface="Times New Roman" panose="02020603050405020304" pitchFamily="18" charset="0"/>
              </a:rPr>
              <a:t>	</a:t>
            </a:r>
            <a:endParaRPr lang="en-US" altLang="en-US" dirty="0">
              <a:solidFill>
                <a:srgbClr val="00B0F0"/>
              </a:solidFill>
              <a:latin typeface="Times New Roman" panose="02020603050405020304" pitchFamily="18" charset="0"/>
              <a:cs typeface="Times New Roman" panose="02020603050405020304" pitchFamily="18" charset="0"/>
            </a:endParaRPr>
          </a:p>
        </p:txBody>
      </p:sp>
      <p:sp>
        <p:nvSpPr>
          <p:cNvPr id="6" name="Rectangle 3"/>
          <p:cNvSpPr>
            <a:spLocks noGrp="1" noChangeArrowheads="1"/>
          </p:cNvSpPr>
          <p:nvPr>
            <p:ph idx="1"/>
          </p:nvPr>
        </p:nvSpPr>
        <p:spPr>
          <a:xfrm>
            <a:off x="609600" y="1143000"/>
            <a:ext cx="10215282" cy="4621696"/>
          </a:xfrm>
        </p:spPr>
        <p:txBody>
          <a:bodyPr>
            <a:normAutofit/>
          </a:bodyPr>
          <a:lstStyle/>
          <a:p>
            <a:pPr marL="0" indent="0">
              <a:buNone/>
            </a:pPr>
            <a:r>
              <a:rPr lang="sv-SE" sz="2400" dirty="0">
                <a:latin typeface="Times New Roman" panose="02020603050405020304" pitchFamily="18" charset="0"/>
                <a:cs typeface="Times New Roman" panose="02020603050405020304" pitchFamily="18" charset="0"/>
              </a:rPr>
              <a:t>            </a:t>
            </a:r>
            <a:r>
              <a:rPr lang="sv-SE" sz="3600" dirty="0">
                <a:latin typeface="Times New Roman" panose="02020603050405020304" pitchFamily="18" charset="0"/>
                <a:cs typeface="Times New Roman" panose="02020603050405020304" pitchFamily="18" charset="0"/>
              </a:rPr>
              <a:t>Prepared By:  </a:t>
            </a:r>
          </a:p>
          <a:p>
            <a:pPr marL="0" indent="0">
              <a:buNone/>
            </a:pPr>
            <a:r>
              <a:rPr lang="sv-SE" sz="2400" dirty="0">
                <a:latin typeface="Times New Roman" panose="02020603050405020304" pitchFamily="18" charset="0"/>
                <a:cs typeface="Times New Roman" panose="02020603050405020304" pitchFamily="18" charset="0"/>
              </a:rPr>
              <a:t>         </a:t>
            </a:r>
          </a:p>
          <a:p>
            <a:pPr marL="0" indent="0">
              <a:buNone/>
            </a:pPr>
            <a:r>
              <a:rPr lang="sv-SE" sz="2400" dirty="0">
                <a:latin typeface="Times New Roman" panose="02020603050405020304" pitchFamily="18" charset="0"/>
                <a:cs typeface="Times New Roman" panose="02020603050405020304" pitchFamily="18" charset="0"/>
              </a:rPr>
              <a:t>                            </a:t>
            </a:r>
            <a:r>
              <a:rPr lang="sv-SE" sz="3200" dirty="0">
                <a:latin typeface="Times New Roman" panose="02020603050405020304" pitchFamily="18" charset="0"/>
                <a:cs typeface="Times New Roman" panose="02020603050405020304" pitchFamily="18" charset="0"/>
              </a:rPr>
              <a:t>Rishita Mundra –  EN20CS301353</a:t>
            </a:r>
          </a:p>
          <a:p>
            <a:pPr marL="0" indent="0">
              <a:buNone/>
            </a:pPr>
            <a:r>
              <a:rPr lang="sv-SE" sz="3200" dirty="0">
                <a:latin typeface="Times New Roman" panose="02020603050405020304" pitchFamily="18" charset="0"/>
                <a:cs typeface="Times New Roman" panose="02020603050405020304" pitchFamily="18" charset="0"/>
              </a:rPr>
              <a:t>                     Rohan Patidar   –  EN20CS301359</a:t>
            </a:r>
          </a:p>
          <a:p>
            <a:pPr marL="0" indent="0">
              <a:buNone/>
            </a:pPr>
            <a:r>
              <a:rPr lang="sv-SE" sz="3200" dirty="0">
                <a:latin typeface="Times New Roman" panose="02020603050405020304" pitchFamily="18" charset="0"/>
                <a:cs typeface="Times New Roman" panose="02020603050405020304" pitchFamily="18" charset="0"/>
              </a:rPr>
              <a:t>                     Ravi Verma      –   EN20CS301340</a:t>
            </a:r>
          </a:p>
          <a:p>
            <a:pPr marL="0" indent="0" algn="just">
              <a:buNone/>
            </a:pPr>
            <a:r>
              <a:rPr lang="sv-SE" sz="3200" dirty="0">
                <a:latin typeface="Times New Roman" panose="02020603050405020304" pitchFamily="18" charset="0"/>
                <a:cs typeface="Times New Roman" panose="02020603050405020304" pitchFamily="18" charset="0"/>
              </a:rPr>
              <a:t> </a:t>
            </a:r>
            <a:endParaRPr lang="en-US" sz="3200" dirty="0">
              <a:latin typeface="Times New Roman" panose="02020603050405020304" pitchFamily="18" charset="0"/>
              <a:cs typeface="Times New Roman" panose="02020603050405020304" pitchFamily="18" charset="0"/>
            </a:endParaRPr>
          </a:p>
          <a:p>
            <a:pPr marL="0" indent="0" algn="just">
              <a:buNone/>
            </a:pPr>
            <a:endParaRPr lang="en-US" sz="2400" dirty="0">
              <a:latin typeface="Times New Roman" panose="02020603050405020304" pitchFamily="18" charset="0"/>
              <a:cs typeface="Times New Roman" panose="02020603050405020304" pitchFamily="18" charset="0"/>
            </a:endParaRPr>
          </a:p>
        </p:txBody>
      </p:sp>
      <p:sp>
        <p:nvSpPr>
          <p:cNvPr id="7" name="Footer Placeholder 5"/>
          <p:cNvSpPr>
            <a:spLocks noGrp="1"/>
          </p:cNvSpPr>
          <p:nvPr>
            <p:ph type="ftr" sz="quarter" idx="11"/>
          </p:nvPr>
        </p:nvSpPr>
        <p:spPr>
          <a:xfrm>
            <a:off x="678873" y="6356350"/>
            <a:ext cx="9725891" cy="365760"/>
          </a:xfrm>
        </p:spPr>
        <p:txBody>
          <a:bodyPr/>
          <a:lstStyle/>
          <a:p>
            <a:pPr algn="l"/>
            <a:r>
              <a:rPr lang="en-US" dirty="0">
                <a:solidFill>
                  <a:srgbClr val="0070C0"/>
                </a:solidFill>
              </a:rPr>
              <a:t>                                                     Medi-Caps University, Indore</a:t>
            </a:r>
          </a:p>
        </p:txBody>
      </p:sp>
      <p:sp>
        <p:nvSpPr>
          <p:cNvPr id="5" name="Footer Placeholder 6"/>
          <p:cNvSpPr txBox="1">
            <a:spLocks/>
          </p:cNvSpPr>
          <p:nvPr/>
        </p:nvSpPr>
        <p:spPr>
          <a:xfrm>
            <a:off x="2667000" y="6356350"/>
            <a:ext cx="33528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8" name="Slide Number Placeholder 5"/>
          <p:cNvSpPr txBox="1">
            <a:spLocks/>
          </p:cNvSpPr>
          <p:nvPr/>
        </p:nvSpPr>
        <p:spPr>
          <a:xfrm>
            <a:off x="7924800" y="6356350"/>
            <a:ext cx="762000" cy="365125"/>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9" name="Title 1"/>
          <p:cNvSpPr txBox="1">
            <a:spLocks/>
          </p:cNvSpPr>
          <p:nvPr/>
        </p:nvSpPr>
        <p:spPr>
          <a:xfrm>
            <a:off x="457200" y="2286000"/>
            <a:ext cx="8153400" cy="1143000"/>
          </a:xfrm>
          <a:prstGeom prst="rect">
            <a:avLst/>
          </a:prstGeom>
        </p:spPr>
        <p:txBody>
          <a:bodyPr vert="horz"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tx1"/>
              </a:solidFill>
              <a:effectLst/>
              <a:uLnTx/>
              <a:uFillTx/>
              <a:latin typeface="+mj-lt"/>
              <a:ea typeface="+mj-ea"/>
              <a:cs typeface="+mj-cs"/>
            </a:endParaRPr>
          </a:p>
        </p:txBody>
      </p:sp>
    </p:spTree>
    <p:extLst>
      <p:ext uri="{BB962C8B-B14F-4D97-AF65-F5344CB8AC3E}">
        <p14:creationId xmlns:p14="http://schemas.microsoft.com/office/powerpoint/2010/main" val="1253305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solidFill>
                  <a:srgbClr val="00B0F0"/>
                </a:solidFill>
                <a:cs typeface="Times New Roman" pitchFamily="18" charset="0"/>
              </a:rPr>
              <a:t>INTRODUCTION</a:t>
            </a:r>
            <a:endParaRPr lang="en-US" sz="4000" dirty="0">
              <a:solidFill>
                <a:srgbClr val="00B0F0"/>
              </a:solidFill>
            </a:endParaRPr>
          </a:p>
        </p:txBody>
      </p:sp>
      <p:sp>
        <p:nvSpPr>
          <p:cNvPr id="3" name="Content Placeholder 2"/>
          <p:cNvSpPr>
            <a:spLocks noGrp="1"/>
          </p:cNvSpPr>
          <p:nvPr>
            <p:ph idx="1"/>
          </p:nvPr>
        </p:nvSpPr>
        <p:spPr/>
        <p:txBody>
          <a:bodyPr>
            <a:normAutofit fontScale="92500"/>
          </a:bodyPr>
          <a:lstStyle/>
          <a:p>
            <a:r>
              <a:rPr lang="en-US" sz="2400" dirty="0">
                <a:cs typeface="Times New Roman" pitchFamily="18" charset="0"/>
              </a:rPr>
              <a:t>1)The COVID-19 pandemic has led to a dramatic loss of human life.</a:t>
            </a:r>
          </a:p>
          <a:p>
            <a:r>
              <a:rPr lang="en-US" sz="2400" dirty="0">
                <a:cs typeface="Times New Roman" pitchFamily="18" charset="0"/>
              </a:rPr>
              <a:t>2) As the pandemic raged, we found new ways of supporting each other. Time flies and now The availability of a safe and effective vaccine for COVID-19 is well-recognized as an additional tool to contribute to the control of the pandemic.</a:t>
            </a:r>
          </a:p>
          <a:p>
            <a:r>
              <a:rPr lang="en-US" sz="2400" dirty="0">
                <a:cs typeface="Times New Roman" pitchFamily="18" charset="0"/>
              </a:rPr>
              <a:t>3)But there were other challenges also and our project is based on these few challenges faced by the people which we get to know in further slides of this presentation.</a:t>
            </a:r>
          </a:p>
        </p:txBody>
      </p:sp>
      <p:sp>
        <p:nvSpPr>
          <p:cNvPr id="4" name="Footer Placeholder 3"/>
          <p:cNvSpPr>
            <a:spLocks noGrp="1"/>
          </p:cNvSpPr>
          <p:nvPr>
            <p:ph type="ftr" sz="quarter" idx="11"/>
          </p:nvPr>
        </p:nvSpPr>
        <p:spPr/>
        <p:txBody>
          <a:bodyPr/>
          <a:lstStyle/>
          <a:p>
            <a:r>
              <a:rPr lang="en-US" dirty="0"/>
              <a:t>                                                                                                         Medi-Caps University, Indore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solidFill>
                  <a:srgbClr val="00B0F0"/>
                </a:solidFill>
              </a:rPr>
              <a:t>REAL WORLD PROBLEM STATEMENT</a:t>
            </a:r>
          </a:p>
        </p:txBody>
      </p:sp>
      <p:sp>
        <p:nvSpPr>
          <p:cNvPr id="3" name="Content Placeholder 2"/>
          <p:cNvSpPr>
            <a:spLocks noGrp="1"/>
          </p:cNvSpPr>
          <p:nvPr>
            <p:ph idx="1"/>
          </p:nvPr>
        </p:nvSpPr>
        <p:spPr>
          <a:xfrm>
            <a:off x="1451579" y="1828800"/>
            <a:ext cx="9603275" cy="3637545"/>
          </a:xfrm>
        </p:spPr>
        <p:txBody>
          <a:bodyPr>
            <a:noAutofit/>
          </a:bodyPr>
          <a:lstStyle/>
          <a:p>
            <a:r>
              <a:rPr lang="en-US" sz="1800" dirty="0"/>
              <a:t> Here are the few statements said by the people. They are:-</a:t>
            </a:r>
          </a:p>
          <a:p>
            <a:r>
              <a:rPr lang="en-US" sz="1800" dirty="0"/>
              <a:t>1) "I am perfectly confident about the vaccine. After all, the PM also took it today. However, getting registered is a problem. I tried the CO-WIN portal at home but it was not working, and now the staff at the hospital is insisting that we need to be registered," said retired Air India employee Rajesh Kumar Chandhock.</a:t>
            </a:r>
          </a:p>
          <a:p>
            <a:r>
              <a:rPr lang="en-US" sz="1800" dirty="0"/>
              <a:t>2)  Issues in online registration was a common complaint from the people. Prasoon Narain Agarwal (70) said he tried registering through the CO-WIN portal, but did not receive any intimation about the location of the hospital.</a:t>
            </a:r>
          </a:p>
          <a:p>
            <a:r>
              <a:rPr lang="en-US" sz="1800" dirty="0"/>
              <a:t>3) "As the location of hospital is not properly available that's why he was forced to come there physically because that was the nearest hospital available. said by the Jasola-based businessman.</a:t>
            </a:r>
          </a:p>
        </p:txBody>
      </p:sp>
      <p:sp>
        <p:nvSpPr>
          <p:cNvPr id="4" name="Footer Placeholder 3"/>
          <p:cNvSpPr>
            <a:spLocks noGrp="1"/>
          </p:cNvSpPr>
          <p:nvPr>
            <p:ph type="ftr" sz="quarter" idx="11"/>
          </p:nvPr>
        </p:nvSpPr>
        <p:spPr/>
        <p:txBody>
          <a:bodyPr/>
          <a:lstStyle/>
          <a:p>
            <a:r>
              <a:rPr lang="en-US" dirty="0"/>
              <a:t>                                                      Medi-Caps University, Indore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solidFill>
                  <a:srgbClr val="00B0F0"/>
                </a:solidFill>
              </a:rPr>
              <a:t>SOLUTION</a:t>
            </a:r>
          </a:p>
        </p:txBody>
      </p:sp>
      <p:sp>
        <p:nvSpPr>
          <p:cNvPr id="3" name="Content Placeholder 2"/>
          <p:cNvSpPr>
            <a:spLocks noGrp="1"/>
          </p:cNvSpPr>
          <p:nvPr>
            <p:ph idx="1"/>
          </p:nvPr>
        </p:nvSpPr>
        <p:spPr/>
        <p:txBody>
          <a:bodyPr>
            <a:normAutofit/>
          </a:bodyPr>
          <a:lstStyle/>
          <a:p>
            <a:r>
              <a:rPr lang="en-US" sz="2400" dirty="0"/>
              <a:t>Keeping in view the above problems we have made this mini project which helps:-</a:t>
            </a:r>
          </a:p>
          <a:p>
            <a:r>
              <a:rPr lang="en-US" sz="2400" dirty="0"/>
              <a:t>1) To get registered easily.</a:t>
            </a:r>
          </a:p>
          <a:p>
            <a:r>
              <a:rPr lang="en-US" sz="2400" dirty="0"/>
              <a:t>2)To get login successfully.</a:t>
            </a:r>
          </a:p>
          <a:p>
            <a:r>
              <a:rPr lang="en-US" sz="2400" dirty="0"/>
              <a:t>3) It also help to get the proper date of vaccination with wide range of </a:t>
            </a:r>
            <a:r>
              <a:rPr lang="en-US" sz="2400" dirty="0" err="1"/>
              <a:t>centre's</a:t>
            </a:r>
            <a:r>
              <a:rPr lang="en-US" sz="2400" dirty="0"/>
              <a:t> availability.</a:t>
            </a:r>
          </a:p>
        </p:txBody>
      </p:sp>
      <p:sp>
        <p:nvSpPr>
          <p:cNvPr id="4" name="Footer Placeholder 3"/>
          <p:cNvSpPr>
            <a:spLocks noGrp="1"/>
          </p:cNvSpPr>
          <p:nvPr>
            <p:ph type="ftr" sz="quarter" idx="11"/>
          </p:nvPr>
        </p:nvSpPr>
        <p:spPr/>
        <p:txBody>
          <a:bodyPr/>
          <a:lstStyle/>
          <a:p>
            <a:r>
              <a:rPr lang="en-US" dirty="0"/>
              <a:t>                                                  Medi-Caps University, Indore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781878" y="1027671"/>
            <a:ext cx="9129204" cy="727968"/>
          </a:xfrm>
        </p:spPr>
        <p:txBody>
          <a:bodyPr>
            <a:normAutofit/>
          </a:bodyPr>
          <a:lstStyle/>
          <a:p>
            <a:r>
              <a:rPr lang="en-US" altLang="en-US" b="1" dirty="0">
                <a:solidFill>
                  <a:srgbClr val="00B0F0"/>
                </a:solidFill>
                <a:latin typeface="Times New Roman" panose="02020603050405020304" pitchFamily="18" charset="0"/>
                <a:cs typeface="Times New Roman" panose="02020603050405020304" pitchFamily="18" charset="0"/>
              </a:rPr>
              <a:t>                               ARCHITECHTURE</a:t>
            </a:r>
          </a:p>
        </p:txBody>
      </p:sp>
      <p:sp>
        <p:nvSpPr>
          <p:cNvPr id="7" name="Footer Placeholder 5"/>
          <p:cNvSpPr>
            <a:spLocks noGrp="1"/>
          </p:cNvSpPr>
          <p:nvPr>
            <p:ph type="ftr" sz="quarter" idx="11"/>
          </p:nvPr>
        </p:nvSpPr>
        <p:spPr>
          <a:xfrm>
            <a:off x="678873" y="6356350"/>
            <a:ext cx="9725891" cy="365760"/>
          </a:xfrm>
        </p:spPr>
        <p:txBody>
          <a:bodyPr/>
          <a:lstStyle/>
          <a:p>
            <a:pPr algn="l"/>
            <a:r>
              <a:rPr lang="en-US" dirty="0">
                <a:solidFill>
                  <a:srgbClr val="0070C0"/>
                </a:solidFill>
              </a:rPr>
              <a:t>                                                                          Medi-Caps University, Indore</a:t>
            </a:r>
          </a:p>
        </p:txBody>
      </p:sp>
      <p:graphicFrame>
        <p:nvGraphicFramePr>
          <p:cNvPr id="2" name="Diagram 1">
            <a:extLst>
              <a:ext uri="{FF2B5EF4-FFF2-40B4-BE49-F238E27FC236}">
                <a16:creationId xmlns:a16="http://schemas.microsoft.com/office/drawing/2014/main" id="{B17B3AD4-CF4A-4D0B-B41F-D05D1E7CE9EC}"/>
              </a:ext>
            </a:extLst>
          </p:cNvPr>
          <p:cNvGraphicFramePr/>
          <p:nvPr>
            <p:extLst>
              <p:ext uri="{D42A27DB-BD31-4B8C-83A1-F6EECF244321}">
                <p14:modId xmlns:p14="http://schemas.microsoft.com/office/powerpoint/2010/main" val="2102064371"/>
              </p:ext>
            </p:extLst>
          </p:nvPr>
        </p:nvGraphicFramePr>
        <p:xfrm>
          <a:off x="678873" y="1934818"/>
          <a:ext cx="10837266" cy="47872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45060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ltLang="en-US" b="1" dirty="0">
                <a:solidFill>
                  <a:srgbClr val="00B0F0"/>
                </a:solidFill>
                <a:latin typeface="Times New Roman" panose="02020603050405020304" pitchFamily="18" charset="0"/>
                <a:cs typeface="Times New Roman" panose="02020603050405020304" pitchFamily="18" charset="0"/>
              </a:rPr>
              <a:t>Fundamental’s of OOP Used In PROJECT</a:t>
            </a:r>
            <a:endParaRPr lang="en-US" dirty="0"/>
          </a:p>
        </p:txBody>
      </p:sp>
      <p:sp>
        <p:nvSpPr>
          <p:cNvPr id="4" name="Footer Placeholder 3"/>
          <p:cNvSpPr>
            <a:spLocks noGrp="1"/>
          </p:cNvSpPr>
          <p:nvPr>
            <p:ph type="ftr" sz="quarter" idx="11"/>
          </p:nvPr>
        </p:nvSpPr>
        <p:spPr/>
        <p:txBody>
          <a:bodyPr/>
          <a:lstStyle/>
          <a:p>
            <a:r>
              <a:rPr lang="en-US" dirty="0"/>
              <a:t>                                                       Medi-Caps University, Indore</a:t>
            </a:r>
          </a:p>
        </p:txBody>
      </p:sp>
      <p:pic>
        <p:nvPicPr>
          <p:cNvPr id="7" name="Picture 2"/>
          <p:cNvPicPr>
            <a:picLocks noGrp="1" noChangeAspect="1" noChangeArrowheads="1"/>
          </p:cNvPicPr>
          <p:nvPr>
            <p:ph idx="1"/>
          </p:nvPr>
        </p:nvPicPr>
        <p:blipFill>
          <a:blip r:embed="rId3"/>
          <a:srcRect l="23624" t="18047" r="27134" b="18336"/>
          <a:stretch>
            <a:fillRect/>
          </a:stretch>
        </p:blipFill>
        <p:spPr bwMode="auto">
          <a:xfrm>
            <a:off x="7223759" y="2016125"/>
            <a:ext cx="4167051" cy="2921635"/>
          </a:xfrm>
          <a:prstGeom prst="rect">
            <a:avLst/>
          </a:prstGeom>
          <a:noFill/>
          <a:ln w="9525">
            <a:noFill/>
            <a:miter lim="800000"/>
            <a:headEnd/>
            <a:tailEnd/>
          </a:ln>
          <a:effectLst/>
        </p:spPr>
      </p:pic>
      <p:sp>
        <p:nvSpPr>
          <p:cNvPr id="8" name="Rectangle 7"/>
          <p:cNvSpPr/>
          <p:nvPr/>
        </p:nvSpPr>
        <p:spPr>
          <a:xfrm>
            <a:off x="1149532" y="2116183"/>
            <a:ext cx="6061166" cy="1938992"/>
          </a:xfrm>
          <a:prstGeom prst="rect">
            <a:avLst/>
          </a:prstGeom>
        </p:spPr>
        <p:txBody>
          <a:bodyPr wrap="square">
            <a:spAutoFit/>
          </a:bodyPr>
          <a:lstStyle/>
          <a:p>
            <a:pPr>
              <a:buFont typeface="Arial" pitchFamily="34" charset="0"/>
              <a:buChar char="•"/>
            </a:pPr>
            <a:r>
              <a:rPr lang="en-US" sz="2400" dirty="0"/>
              <a:t>A class in C++ is the building block, that leads to Object-Oriented programming.</a:t>
            </a:r>
          </a:p>
          <a:p>
            <a:endParaRPr lang="en-US" sz="2400" dirty="0"/>
          </a:p>
          <a:p>
            <a:pPr>
              <a:buFont typeface="Arial" pitchFamily="34" charset="0"/>
              <a:buChar char="•"/>
            </a:pPr>
            <a:r>
              <a:rPr lang="en-US" sz="2400" dirty="0"/>
              <a:t>It is a user-defined data type, which holds its own data members and member functions.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1784539" y="1265985"/>
            <a:ext cx="8937353" cy="589722"/>
          </a:xfrm>
        </p:spPr>
        <p:txBody>
          <a:bodyPr>
            <a:normAutofit fontScale="90000"/>
          </a:bodyPr>
          <a:lstStyle/>
          <a:p>
            <a:r>
              <a:rPr lang="en-US" altLang="en-US" b="1" dirty="0">
                <a:solidFill>
                  <a:srgbClr val="00B0F0"/>
                </a:solidFill>
                <a:latin typeface="Times New Roman" panose="02020603050405020304" pitchFamily="18" charset="0"/>
                <a:cs typeface="Times New Roman" panose="02020603050405020304" pitchFamily="18" charset="0"/>
              </a:rPr>
              <a:t>Fundamental’s of OOP Used In PROJECT</a:t>
            </a:r>
            <a:endParaRPr lang="en-US" altLang="en-US" dirty="0">
              <a:solidFill>
                <a:srgbClr val="00B0F0"/>
              </a:solidFill>
              <a:latin typeface="Times New Roman" panose="02020603050405020304" pitchFamily="18" charset="0"/>
              <a:cs typeface="Times New Roman" panose="02020603050405020304" pitchFamily="18" charset="0"/>
            </a:endParaRPr>
          </a:p>
        </p:txBody>
      </p:sp>
      <p:sp>
        <p:nvSpPr>
          <p:cNvPr id="7" name="Footer Placeholder 5"/>
          <p:cNvSpPr>
            <a:spLocks noGrp="1"/>
          </p:cNvSpPr>
          <p:nvPr>
            <p:ph type="ftr" sz="quarter" idx="11"/>
          </p:nvPr>
        </p:nvSpPr>
        <p:spPr>
          <a:xfrm>
            <a:off x="678873" y="6356350"/>
            <a:ext cx="9725891" cy="365760"/>
          </a:xfrm>
        </p:spPr>
        <p:txBody>
          <a:bodyPr/>
          <a:lstStyle/>
          <a:p>
            <a:pPr algn="l"/>
            <a:r>
              <a:rPr lang="en-US" dirty="0">
                <a:solidFill>
                  <a:srgbClr val="0070C0"/>
                </a:solidFill>
              </a:rPr>
              <a:t>Medi-Caps University, Indore</a:t>
            </a:r>
          </a:p>
        </p:txBody>
      </p:sp>
      <p:sp>
        <p:nvSpPr>
          <p:cNvPr id="5" name="Content Placeholder 4">
            <a:extLst>
              <a:ext uri="{FF2B5EF4-FFF2-40B4-BE49-F238E27FC236}">
                <a16:creationId xmlns:a16="http://schemas.microsoft.com/office/drawing/2014/main" id="{1AF3024C-B84F-4550-9398-7DEE19C6562C}"/>
              </a:ext>
            </a:extLst>
          </p:cNvPr>
          <p:cNvSpPr>
            <a:spLocks noGrp="1"/>
          </p:cNvSpPr>
          <p:nvPr>
            <p:ph idx="1"/>
          </p:nvPr>
        </p:nvSpPr>
        <p:spPr>
          <a:xfrm>
            <a:off x="1451579" y="2015732"/>
            <a:ext cx="9603275" cy="3450613"/>
          </a:xfrm>
        </p:spPr>
        <p:txBody>
          <a:bodyPr/>
          <a:lstStyle/>
          <a:p>
            <a:r>
              <a:rPr lang="en-US" sz="2800" dirty="0">
                <a:solidFill>
                  <a:srgbClr val="00B0F0"/>
                </a:solidFill>
                <a:latin typeface="Times New Roman" panose="02020603050405020304" pitchFamily="18" charset="0"/>
                <a:cs typeface="Times New Roman" panose="02020603050405020304" pitchFamily="18" charset="0"/>
              </a:rPr>
              <a:t>OBJECTS</a:t>
            </a:r>
          </a:p>
          <a:p>
            <a:r>
              <a:rPr lang="en-US" sz="2400" dirty="0">
                <a:latin typeface="Times New Roman" panose="02020603050405020304" pitchFamily="18" charset="0"/>
                <a:cs typeface="Times New Roman" panose="02020603050405020304" pitchFamily="18" charset="0"/>
              </a:rPr>
              <a:t>Object is an instance of a class. ... All the members of the class can be accessed through object.</a:t>
            </a:r>
          </a:p>
          <a:p>
            <a:r>
              <a:rPr lang="en-US" sz="2400" dirty="0">
                <a:latin typeface="Times New Roman" panose="02020603050405020304" pitchFamily="18" charset="0"/>
                <a:cs typeface="Times New Roman" panose="02020603050405020304" pitchFamily="18" charset="0"/>
              </a:rPr>
              <a:t>For example: in real life, a car is an object. The car has attributes, such as weight and color, and methods, such as drive and brake.</a:t>
            </a:r>
          </a:p>
          <a:p>
            <a:pPr>
              <a:buNone/>
            </a:pPr>
            <a:endParaRPr lang="en-US" dirty="0"/>
          </a:p>
        </p:txBody>
      </p:sp>
    </p:spTree>
    <p:extLst>
      <p:ext uri="{BB962C8B-B14F-4D97-AF65-F5344CB8AC3E}">
        <p14:creationId xmlns:p14="http://schemas.microsoft.com/office/powerpoint/2010/main" val="2775778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1550505" y="862149"/>
            <a:ext cx="10084904" cy="875211"/>
          </a:xfrm>
        </p:spPr>
        <p:txBody>
          <a:bodyPr>
            <a:normAutofit/>
          </a:bodyPr>
          <a:lstStyle/>
          <a:p>
            <a:r>
              <a:rPr lang="en-US" altLang="en-US" b="1" dirty="0">
                <a:solidFill>
                  <a:srgbClr val="00B0F0"/>
                </a:solidFill>
                <a:latin typeface="Times New Roman" panose="02020603050405020304" pitchFamily="18" charset="0"/>
                <a:cs typeface="Times New Roman" panose="02020603050405020304" pitchFamily="18" charset="0"/>
              </a:rPr>
              <a:t>Fundamental’s of OOP Used In PROJECT</a:t>
            </a:r>
            <a:endParaRPr lang="en-US" altLang="en-US" dirty="0">
              <a:solidFill>
                <a:srgbClr val="00B0F0"/>
              </a:solidFill>
              <a:latin typeface="Times New Roman" panose="02020603050405020304" pitchFamily="18" charset="0"/>
              <a:cs typeface="Times New Roman" panose="02020603050405020304" pitchFamily="18" charset="0"/>
            </a:endParaRPr>
          </a:p>
        </p:txBody>
      </p:sp>
      <p:sp>
        <p:nvSpPr>
          <p:cNvPr id="7" name="Footer Placeholder 5"/>
          <p:cNvSpPr>
            <a:spLocks noGrp="1"/>
          </p:cNvSpPr>
          <p:nvPr>
            <p:ph type="ftr" sz="quarter" idx="11"/>
          </p:nvPr>
        </p:nvSpPr>
        <p:spPr>
          <a:xfrm>
            <a:off x="718629" y="6418590"/>
            <a:ext cx="9725891" cy="365760"/>
          </a:xfrm>
        </p:spPr>
        <p:txBody>
          <a:bodyPr/>
          <a:lstStyle/>
          <a:p>
            <a:pPr algn="l"/>
            <a:r>
              <a:rPr lang="en-US" dirty="0">
                <a:solidFill>
                  <a:srgbClr val="0070C0"/>
                </a:solidFill>
              </a:rPr>
              <a:t>Medi-Caps University, Indore</a:t>
            </a:r>
          </a:p>
        </p:txBody>
      </p:sp>
      <p:pic>
        <p:nvPicPr>
          <p:cNvPr id="3074" name="Picture 2"/>
          <p:cNvPicPr>
            <a:picLocks noGrp="1" noChangeAspect="1" noChangeArrowheads="1"/>
          </p:cNvPicPr>
          <p:nvPr>
            <p:ph idx="1"/>
          </p:nvPr>
        </p:nvPicPr>
        <p:blipFill>
          <a:blip r:embed="rId3"/>
          <a:srcRect l="36683" t="32592" r="35775" b="28562"/>
          <a:stretch>
            <a:fillRect/>
          </a:stretch>
        </p:blipFill>
        <p:spPr bwMode="auto">
          <a:xfrm>
            <a:off x="6701246" y="1933303"/>
            <a:ext cx="4441371" cy="3749040"/>
          </a:xfrm>
          <a:prstGeom prst="rect">
            <a:avLst/>
          </a:prstGeom>
          <a:noFill/>
          <a:ln w="9525">
            <a:noFill/>
            <a:miter lim="800000"/>
            <a:headEnd/>
            <a:tailEnd/>
          </a:ln>
          <a:effectLst/>
        </p:spPr>
      </p:pic>
      <p:sp>
        <p:nvSpPr>
          <p:cNvPr id="6" name="Rectangle 5"/>
          <p:cNvSpPr/>
          <p:nvPr/>
        </p:nvSpPr>
        <p:spPr>
          <a:xfrm>
            <a:off x="274320" y="2037806"/>
            <a:ext cx="6701245" cy="3139321"/>
          </a:xfrm>
          <a:prstGeom prst="rect">
            <a:avLst/>
          </a:prstGeom>
        </p:spPr>
        <p:txBody>
          <a:bodyPr wrap="square">
            <a:spAutoFit/>
          </a:bodyPr>
          <a:lstStyle/>
          <a:p>
            <a:r>
              <a:rPr lang="en-US" sz="3600" dirty="0">
                <a:latin typeface="Times New Roman" pitchFamily="18" charset="0"/>
                <a:cs typeface="Times New Roman" pitchFamily="18" charset="0"/>
              </a:rPr>
              <a:t>Inheritance </a:t>
            </a:r>
            <a:endParaRPr lang="en-US" dirty="0">
              <a:latin typeface="Times New Roman" pitchFamily="18" charset="0"/>
              <a:cs typeface="Times New Roman" pitchFamily="18" charset="0"/>
            </a:endParaRPr>
          </a:p>
          <a:p>
            <a:endParaRPr lang="en-US" dirty="0"/>
          </a:p>
          <a:p>
            <a:pPr>
              <a:buFont typeface="Arial" pitchFamily="34" charset="0"/>
              <a:buChar char="•"/>
            </a:pPr>
            <a:r>
              <a:rPr lang="en-US" sz="2400" dirty="0"/>
              <a:t> Inheritance is a process in which one object acquires all the properties and behaviors of its parent object automatically.</a:t>
            </a:r>
          </a:p>
          <a:p>
            <a:pPr>
              <a:buFont typeface="Arial" pitchFamily="34" charset="0"/>
              <a:buChar char="•"/>
            </a:pPr>
            <a:endParaRPr lang="en-US" sz="2400" dirty="0"/>
          </a:p>
          <a:p>
            <a:pPr>
              <a:buFont typeface="Arial" pitchFamily="34" charset="0"/>
              <a:buChar char="•"/>
            </a:pPr>
            <a:r>
              <a:rPr lang="en-US" sz="2400" dirty="0"/>
              <a:t> You can reuse, extend or modify the attributes and behaviors which are defined in other class.</a:t>
            </a:r>
          </a:p>
        </p:txBody>
      </p:sp>
    </p:spTree>
    <p:extLst>
      <p:ext uri="{BB962C8B-B14F-4D97-AF65-F5344CB8AC3E}">
        <p14:creationId xmlns:p14="http://schemas.microsoft.com/office/powerpoint/2010/main" val="17001552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Gallery</Template>
  <TotalTime>670</TotalTime>
  <Words>694</Words>
  <Application>Microsoft Office PowerPoint</Application>
  <PresentationFormat>Widescreen</PresentationFormat>
  <Paragraphs>75</Paragraphs>
  <Slides>12</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SimSun</vt:lpstr>
      <vt:lpstr>Arial</vt:lpstr>
      <vt:lpstr>Calibri</vt:lpstr>
      <vt:lpstr>Gill Sans MT</vt:lpstr>
      <vt:lpstr>Times New Roman</vt:lpstr>
      <vt:lpstr>Wingdings</vt:lpstr>
      <vt:lpstr>Gallery</vt:lpstr>
      <vt:lpstr>PowerPoint Presentation</vt:lpstr>
      <vt:lpstr>CS3CO23 Object Oriented Programming  </vt:lpstr>
      <vt:lpstr>INTRODUCTION</vt:lpstr>
      <vt:lpstr>REAL WORLD PROBLEM STATEMENT</vt:lpstr>
      <vt:lpstr>SOLUTION</vt:lpstr>
      <vt:lpstr>                               ARCHITECHTURE</vt:lpstr>
      <vt:lpstr>Fundamental’s of OOP Used In PROJECT</vt:lpstr>
      <vt:lpstr>Fundamental’s of OOP Used In PROJECT</vt:lpstr>
      <vt:lpstr>Fundamental’s of OOP Used In PROJECT</vt:lpstr>
      <vt:lpstr>File Handling</vt:lpstr>
      <vt:lpstr>                                 Benefits </vt:lpstr>
      <vt:lpstr>PowerPoint Presentation</vt:lpstr>
    </vt:vector>
  </TitlesOfParts>
  <Company>xyz</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abc</dc:creator>
  <cp:lastModifiedBy>RISHITA MUNDRA</cp:lastModifiedBy>
  <cp:revision>40</cp:revision>
  <cp:lastPrinted>2020-05-08T02:41:25Z</cp:lastPrinted>
  <dcterms:created xsi:type="dcterms:W3CDTF">2020-05-18T04:31:24Z</dcterms:created>
  <dcterms:modified xsi:type="dcterms:W3CDTF">2021-10-27T07:35:00Z</dcterms:modified>
</cp:coreProperties>
</file>